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3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48" r:id="rId1"/>
    <p:sldMasterId id="2147483749" r:id="rId2"/>
    <p:sldMasterId id="2147483750" r:id="rId3"/>
    <p:sldMasterId id="2147483751" r:id="rId4"/>
  </p:sldMasterIdLst>
  <p:notesMasterIdLst>
    <p:notesMasterId r:id="rId22"/>
  </p:notesMasterIdLst>
  <p:sldIdLst>
    <p:sldId id="256" r:id="rId5"/>
    <p:sldId id="258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82" r:id="rId16"/>
    <p:sldId id="281" r:id="rId17"/>
    <p:sldId id="279" r:id="rId18"/>
    <p:sldId id="269" r:id="rId19"/>
    <p:sldId id="280" r:id="rId20"/>
    <p:sldId id="283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IBM Plex Sans" panose="020B0503050203000203" pitchFamily="34" charset="0"/>
      <p:regular r:id="rId27"/>
      <p:bold r:id="rId28"/>
      <p:italic r:id="rId29"/>
      <p:boldItalic r:id="rId30"/>
    </p:embeddedFont>
    <p:embeddedFont>
      <p:font typeface="Lexend" panose="020B0604020202020204" charset="-18"/>
      <p:regular r:id="rId31"/>
      <p:bold r:id="rId32"/>
    </p:embeddedFont>
    <p:embeddedFont>
      <p:font typeface="Lexend Light" panose="020B0604020202020204" charset="-18"/>
      <p:regular r:id="rId33"/>
      <p:bold r:id="rId34"/>
    </p:embeddedFont>
    <p:embeddedFont>
      <p:font typeface="Lexend Medium" panose="020B0604020202020204" charset="-18"/>
      <p:regular r:id="rId35"/>
      <p:bold r:id="rId36"/>
    </p:embeddedFont>
    <p:embeddedFont>
      <p:font typeface="Lexend SemiBold" panose="020B0604020202020204" charset="-18"/>
      <p:regular r:id="rId37"/>
      <p:bold r:id="rId38"/>
    </p:embeddedFont>
    <p:embeddedFont>
      <p:font typeface="Montserrat" panose="00000500000000000000" pitchFamily="2" charset="-18"/>
      <p:regular r:id="rId39"/>
      <p:bold r:id="rId40"/>
      <p:italic r:id="rId41"/>
      <p:boldItalic r:id="rId42"/>
    </p:embeddedFont>
    <p:embeddedFont>
      <p:font typeface="Roboto" panose="020000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24">
          <p15:clr>
            <a:srgbClr val="A4A3A4"/>
          </p15:clr>
        </p15:guide>
        <p15:guide id="2" pos="2878">
          <p15:clr>
            <a:srgbClr val="A4A3A4"/>
          </p15:clr>
        </p15:guide>
        <p15:guide id="3" orient="horz" pos="572">
          <p15:clr>
            <a:srgbClr val="000000"/>
          </p15:clr>
        </p15:guide>
        <p15:guide id="4" pos="208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524"/>
        <p:guide pos="2878"/>
        <p:guide orient="horz" pos="572"/>
        <p:guide pos="2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17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font" Target="fonts/font7.fntdata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20" Type="http://schemas.openxmlformats.org/officeDocument/2006/relationships/slide" Target="slides/slide16.xml"/><Relationship Id="rId41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105c71df899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105c71df899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105c71df899_0_1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105c71df899_0_1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1100"/>
              <a:buFont typeface="Arial"/>
              <a:buNone/>
            </a:pPr>
            <a:r>
              <a:rPr lang="en-US">
                <a:solidFill>
                  <a:srgbClr val="221F1F"/>
                </a:solidFill>
              </a:rPr>
              <a:t>MORE SLIDES WITH INDUSTRY-FOCUSED QUOTES HERE https://docs.google.com/presentation/d/1e5y4GJkNKxx8CFskI8DZQxiXBjCOHh70YYprnuxt-98/edit?usp=sharing</a:t>
            </a:r>
            <a:endParaRPr>
              <a:solidFill>
                <a:srgbClr val="221F1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0537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105c71df899_0_1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105c71df899_0_1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1100"/>
              <a:buFont typeface="Arial"/>
              <a:buNone/>
            </a:pPr>
            <a:r>
              <a:rPr lang="en-US">
                <a:solidFill>
                  <a:srgbClr val="221F1F"/>
                </a:solidFill>
              </a:rPr>
              <a:t>MORE SLIDES WITH INDUSTRY-FOCUSED QUOTES HERE https://docs.google.com/presentation/d/1e5y4GJkNKxx8CFskI8DZQxiXBjCOHh70YYprnuxt-98/edit?usp=sharing</a:t>
            </a:r>
            <a:endParaRPr>
              <a:solidFill>
                <a:srgbClr val="221F1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3581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105c71df899_0_1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105c71df899_0_1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1100"/>
              <a:buFont typeface="Arial"/>
              <a:buNone/>
            </a:pPr>
            <a:r>
              <a:rPr lang="en-US">
                <a:solidFill>
                  <a:srgbClr val="221F1F"/>
                </a:solidFill>
              </a:rPr>
              <a:t>MORE SLIDES WITH INDUSTRY-FOCUSED QUOTES HERE https://docs.google.com/presentation/d/1e5y4GJkNKxx8CFskI8DZQxiXBjCOHh70YYprnuxt-98/edit?usp=sharing</a:t>
            </a:r>
            <a:endParaRPr>
              <a:solidFill>
                <a:srgbClr val="221F1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08619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105c71df899_0_1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105c71df899_0_1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1100"/>
              <a:buFont typeface="Arial"/>
              <a:buNone/>
            </a:pPr>
            <a:r>
              <a:rPr lang="en-US">
                <a:solidFill>
                  <a:srgbClr val="221F1F"/>
                </a:solidFill>
              </a:rPr>
              <a:t>MORE SLIDES WITH INDUSTRY-FOCUSED QUOTES HERE https://docs.google.com/presentation/d/1e5y4GJkNKxx8CFskI8DZQxiXBjCOHh70YYprnuxt-98/edit?usp=sharing</a:t>
            </a:r>
            <a:endParaRPr>
              <a:solidFill>
                <a:srgbClr val="221F1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8267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105c71df899_0_1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105c71df899_0_1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1100"/>
              <a:buFont typeface="Arial"/>
              <a:buNone/>
            </a:pPr>
            <a:r>
              <a:rPr lang="en-US">
                <a:solidFill>
                  <a:srgbClr val="221F1F"/>
                </a:solidFill>
              </a:rPr>
              <a:t>MORE SLIDES WITH INDUSTRY-FOCUSED QUOTES HERE https://docs.google.com/presentation/d/1e5y4GJkNKxx8CFskI8DZQxiXBjCOHh70YYprnuxt-98/edit?usp=sharing</a:t>
            </a:r>
            <a:endParaRPr>
              <a:solidFill>
                <a:srgbClr val="221F1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4330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10841fb4336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10841fb4336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105c71df899_0_1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105c71df899_0_1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221F1F"/>
                </a:solidFill>
              </a:rPr>
              <a:t>MORE SLIDES WITH INDUSTRY-FOCUSED QUOTES HERE https://docs.google.com/presentation/d/1e5y4GJkNKxx8CFskI8DZQxiXBjCOHh70YYprnuxt-98/edit?usp=sharing</a:t>
            </a:r>
            <a:endParaRPr dirty="0">
              <a:solidFill>
                <a:srgbClr val="221F1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1229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105c71df899_0_1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105c71df899_0_1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221F1F"/>
                </a:solidFill>
              </a:rPr>
              <a:t>MORE SLIDES WITH INDUSTRY-FOCUSED QUOTES HERE https://docs.google.com/presentation/d/1e5y4GJkNKxx8CFskI8DZQxiXBjCOHh70YYprnuxt-98/edit?usp=sharing</a:t>
            </a:r>
            <a:endParaRPr dirty="0">
              <a:solidFill>
                <a:srgbClr val="221F1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3630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105c71df899_0_1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105c71df899_0_1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1100"/>
              <a:buFont typeface="Arial"/>
              <a:buNone/>
            </a:pPr>
            <a:r>
              <a:rPr lang="en-US">
                <a:solidFill>
                  <a:srgbClr val="221F1F"/>
                </a:solidFill>
              </a:rPr>
              <a:t>MORE SLIDES WITH INDUSTRY-FOCUSED QUOTES HERE https://docs.google.com/presentation/d/1e5y4GJkNKxx8CFskI8DZQxiXBjCOHh70YYprnuxt-98/edit?usp=sharing</a:t>
            </a:r>
            <a:endParaRPr>
              <a:solidFill>
                <a:srgbClr val="221F1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105c71df899_0_1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105c71df899_0_1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1100"/>
              <a:buFont typeface="Arial"/>
              <a:buNone/>
            </a:pPr>
            <a:r>
              <a:rPr lang="en-US">
                <a:solidFill>
                  <a:srgbClr val="221F1F"/>
                </a:solidFill>
              </a:rPr>
              <a:t>MORE SLIDES WITH INDUSTRY-FOCUSED QUOTES HERE https://docs.google.com/presentation/d/1e5y4GJkNKxx8CFskI8DZQxiXBjCOHh70YYprnuxt-98/edit?usp=sharing</a:t>
            </a:r>
            <a:endParaRPr>
              <a:solidFill>
                <a:srgbClr val="221F1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3066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105c71df899_0_1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105c71df899_0_1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1100"/>
              <a:buFont typeface="Arial"/>
              <a:buNone/>
            </a:pPr>
            <a:r>
              <a:rPr lang="en-US">
                <a:solidFill>
                  <a:srgbClr val="221F1F"/>
                </a:solidFill>
              </a:rPr>
              <a:t>MORE SLIDES WITH INDUSTRY-FOCUSED QUOTES HERE https://docs.google.com/presentation/d/1e5y4GJkNKxx8CFskI8DZQxiXBjCOHh70YYprnuxt-98/edit?usp=sharing</a:t>
            </a:r>
            <a:endParaRPr>
              <a:solidFill>
                <a:srgbClr val="221F1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7625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105c71df899_0_1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105c71df899_0_1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1100"/>
              <a:buFont typeface="Arial"/>
              <a:buNone/>
            </a:pPr>
            <a:r>
              <a:rPr lang="en-US">
                <a:solidFill>
                  <a:srgbClr val="221F1F"/>
                </a:solidFill>
              </a:rPr>
              <a:t>MORE SLIDES WITH INDUSTRY-FOCUSED QUOTES HERE https://docs.google.com/presentation/d/1e5y4GJkNKxx8CFskI8DZQxiXBjCOHh70YYprnuxt-98/edit?usp=sharing</a:t>
            </a:r>
            <a:endParaRPr>
              <a:solidFill>
                <a:srgbClr val="221F1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636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105c71df899_0_1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105c71df899_0_1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1100"/>
              <a:buFont typeface="Arial"/>
              <a:buNone/>
            </a:pPr>
            <a:r>
              <a:rPr lang="en-US">
                <a:solidFill>
                  <a:srgbClr val="221F1F"/>
                </a:solidFill>
              </a:rPr>
              <a:t>MORE SLIDES WITH INDUSTRY-FOCUSED QUOTES HERE https://docs.google.com/presentation/d/1e5y4GJkNKxx8CFskI8DZQxiXBjCOHh70YYprnuxt-98/edit?usp=sharing</a:t>
            </a:r>
            <a:endParaRPr>
              <a:solidFill>
                <a:srgbClr val="221F1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4724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105c71df899_0_1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105c71df899_0_1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1100"/>
              <a:buFont typeface="Arial"/>
              <a:buNone/>
            </a:pPr>
            <a:r>
              <a:rPr lang="en-US">
                <a:solidFill>
                  <a:srgbClr val="221F1F"/>
                </a:solidFill>
              </a:rPr>
              <a:t>MORE SLIDES WITH INDUSTRY-FOCUSED QUOTES HERE https://docs.google.com/presentation/d/1e5y4GJkNKxx8CFskI8DZQxiXBjCOHh70YYprnuxt-98/edit?usp=sharing</a:t>
            </a:r>
            <a:endParaRPr>
              <a:solidFill>
                <a:srgbClr val="221F1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6961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105c71df899_0_1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105c71df899_0_1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1100"/>
              <a:buFont typeface="Arial"/>
              <a:buNone/>
            </a:pPr>
            <a:r>
              <a:rPr lang="en-US">
                <a:solidFill>
                  <a:srgbClr val="221F1F"/>
                </a:solidFill>
              </a:rPr>
              <a:t>MORE SLIDES WITH INDUSTRY-FOCUSED QUOTES HERE https://docs.google.com/presentation/d/1e5y4GJkNKxx8CFskI8DZQxiXBjCOHh70YYprnuxt-98/edit?usp=sharing</a:t>
            </a:r>
            <a:endParaRPr>
              <a:solidFill>
                <a:srgbClr val="221F1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014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105c71df899_0_1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105c71df899_0_1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1100"/>
              <a:buFont typeface="Arial"/>
              <a:buNone/>
            </a:pPr>
            <a:r>
              <a:rPr lang="en-US">
                <a:solidFill>
                  <a:srgbClr val="221F1F"/>
                </a:solidFill>
              </a:rPr>
              <a:t>MORE SLIDES WITH INDUSTRY-FOCUSED QUOTES HERE https://docs.google.com/presentation/d/1e5y4GJkNKxx8CFskI8DZQxiXBjCOHh70YYprnuxt-98/edit?usp=sharing</a:t>
            </a:r>
            <a:endParaRPr>
              <a:solidFill>
                <a:srgbClr val="221F1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1108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0.jp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4.png"/><Relationship Id="rId16" Type="http://schemas.openxmlformats.org/officeDocument/2006/relationships/image" Target="../media/image2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327" name="Google Shape;3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0" name="Google Shape;330;p1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1" name="Google Shape;33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40" name="Google Shape;340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41" name="Google Shape;34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4" name="Google Shape;34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8" name="Google Shape;34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2" name="Google Shape;352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3" name="Google Shape;35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9" name="Google Shape;359;p2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0" name="Google Shape;36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3" name="Google Shape;36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r="65525"/>
          <a:stretch/>
        </p:blipFill>
        <p:spPr>
          <a:xfrm>
            <a:off x="8521474" y="4667250"/>
            <a:ext cx="317726" cy="303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2">
          <p15:clr>
            <a:srgbClr val="FBAE40"/>
          </p15:clr>
        </p15:guide>
        <p15:guide id="2" pos="5568">
          <p15:clr>
            <a:srgbClr val="FBAE40"/>
          </p15:clr>
        </p15:guide>
        <p15:guide id="3" orient="horz" pos="2940">
          <p15:clr>
            <a:srgbClr val="FBAE40"/>
          </p15:clr>
        </p15:guide>
        <p15:guide id="4" orient="horz" pos="276">
          <p15:clr>
            <a:srgbClr val="FBAE40"/>
          </p15:clr>
        </p15:guide>
        <p15:guide id="5" orient="horz" pos="56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67" name="Google Shape;367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8" name="Google Shape;368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9" name="Google Shape;36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372" name="Google Shape;37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75" name="Google Shape;375;p2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6" name="Google Shape;376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TITLE_1">
    <p:bg>
      <p:bgPr>
        <a:solidFill>
          <a:schemeClr val="lt1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6"/>
          <p:cNvPicPr preferRelativeResize="0"/>
          <p:nvPr/>
        </p:nvPicPr>
        <p:blipFill rotWithShape="1">
          <a:blip r:embed="rId3">
            <a:alphaModFix/>
          </a:blip>
          <a:srcRect t="149" b="159"/>
          <a:stretch/>
        </p:blipFill>
        <p:spPr>
          <a:xfrm>
            <a:off x="1234825" y="4301125"/>
            <a:ext cx="1416749" cy="4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6"/>
          <p:cNvSpPr txBox="1">
            <a:spLocks noGrp="1"/>
          </p:cNvSpPr>
          <p:nvPr>
            <p:ph type="title"/>
          </p:nvPr>
        </p:nvSpPr>
        <p:spPr>
          <a:xfrm>
            <a:off x="1156613" y="1485400"/>
            <a:ext cx="5008500" cy="14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Lexend"/>
              <a:buNone/>
              <a:defRPr sz="4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83" name="Google Shape;383;p26"/>
          <p:cNvSpPr txBox="1">
            <a:spLocks noGrp="1"/>
          </p:cNvSpPr>
          <p:nvPr>
            <p:ph type="subTitle" idx="1"/>
          </p:nvPr>
        </p:nvSpPr>
        <p:spPr>
          <a:xfrm>
            <a:off x="1156613" y="3292500"/>
            <a:ext cx="4380000" cy="2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cxnSp>
        <p:nvCxnSpPr>
          <p:cNvPr id="384" name="Google Shape;384;p26"/>
          <p:cNvCxnSpPr/>
          <p:nvPr/>
        </p:nvCxnSpPr>
        <p:spPr>
          <a:xfrm>
            <a:off x="1250450" y="3109950"/>
            <a:ext cx="6651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itle">
  <p:cSld name="TITLE">
    <p:bg>
      <p:bgPr>
        <a:solidFill>
          <a:schemeClr val="lt1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28"/>
          <p:cNvPicPr preferRelativeResize="0"/>
          <p:nvPr/>
        </p:nvPicPr>
        <p:blipFill rotWithShape="1">
          <a:blip r:embed="rId3">
            <a:alphaModFix/>
          </a:blip>
          <a:srcRect t="149" b="159"/>
          <a:stretch/>
        </p:blipFill>
        <p:spPr>
          <a:xfrm>
            <a:off x="1234825" y="4301125"/>
            <a:ext cx="1416749" cy="4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28"/>
          <p:cNvSpPr txBox="1">
            <a:spLocks noGrp="1"/>
          </p:cNvSpPr>
          <p:nvPr>
            <p:ph type="title"/>
          </p:nvPr>
        </p:nvSpPr>
        <p:spPr>
          <a:xfrm>
            <a:off x="1156613" y="1485400"/>
            <a:ext cx="5008500" cy="14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Lexend"/>
              <a:buNone/>
              <a:defRPr sz="4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92" name="Google Shape;392;p28"/>
          <p:cNvSpPr txBox="1">
            <a:spLocks noGrp="1"/>
          </p:cNvSpPr>
          <p:nvPr>
            <p:ph type="subTitle" idx="1"/>
          </p:nvPr>
        </p:nvSpPr>
        <p:spPr>
          <a:xfrm>
            <a:off x="1156613" y="3292500"/>
            <a:ext cx="4380000" cy="2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cxnSp>
        <p:nvCxnSpPr>
          <p:cNvPr id="393" name="Google Shape;393;p28"/>
          <p:cNvCxnSpPr/>
          <p:nvPr/>
        </p:nvCxnSpPr>
        <p:spPr>
          <a:xfrm>
            <a:off x="1250450" y="3109950"/>
            <a:ext cx="6651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ight">
  <p:cSld name="SECTION_HEADER_5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9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1528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396" name="Google Shape;396;p29"/>
          <p:cNvCxnSpPr/>
          <p:nvPr/>
        </p:nvCxnSpPr>
        <p:spPr>
          <a:xfrm>
            <a:off x="1933125" y="2240650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7" name="Google Shape;397;p29"/>
          <p:cNvSpPr txBox="1">
            <a:spLocks noGrp="1"/>
          </p:cNvSpPr>
          <p:nvPr>
            <p:ph type="subTitle" idx="1"/>
          </p:nvPr>
        </p:nvSpPr>
        <p:spPr>
          <a:xfrm>
            <a:off x="1933000" y="2472450"/>
            <a:ext cx="18537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exend"/>
              <a:buNone/>
              <a:defRPr sz="800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8" name="Google Shape;398;p29"/>
          <p:cNvSpPr txBox="1">
            <a:spLocks noGrp="1"/>
          </p:cNvSpPr>
          <p:nvPr>
            <p:ph type="subTitle" idx="2"/>
          </p:nvPr>
        </p:nvSpPr>
        <p:spPr>
          <a:xfrm>
            <a:off x="3972040" y="2472450"/>
            <a:ext cx="18537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exend"/>
              <a:buNone/>
              <a:defRPr sz="800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9" name="Google Shape;399;p29"/>
          <p:cNvSpPr txBox="1">
            <a:spLocks noGrp="1"/>
          </p:cNvSpPr>
          <p:nvPr>
            <p:ph type="subTitle" idx="3"/>
          </p:nvPr>
        </p:nvSpPr>
        <p:spPr>
          <a:xfrm>
            <a:off x="6011080" y="2472450"/>
            <a:ext cx="18537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exend"/>
              <a:buNone/>
              <a:defRPr sz="800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0" name="Google Shape;400;p29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401" name="Google Shape;401;p29"/>
          <p:cNvSpPr txBox="1">
            <a:spLocks noGrp="1"/>
          </p:cNvSpPr>
          <p:nvPr>
            <p:ph type="title" idx="4"/>
          </p:nvPr>
        </p:nvSpPr>
        <p:spPr>
          <a:xfrm>
            <a:off x="1933125" y="1205325"/>
            <a:ext cx="663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9"/>
          <p:cNvSpPr txBox="1">
            <a:spLocks noGrp="1"/>
          </p:cNvSpPr>
          <p:nvPr>
            <p:ph type="subTitle" idx="5"/>
          </p:nvPr>
        </p:nvSpPr>
        <p:spPr>
          <a:xfrm>
            <a:off x="1933125" y="1723325"/>
            <a:ext cx="40452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403" name="Google Shape;403;p2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ight 1 Three Column with Headers">
  <p:cSld name="SECTION_HEADER_5_6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0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1528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6" name="Google Shape;406;p30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pic>
        <p:nvPicPr>
          <p:cNvPr id="407" name="Google Shape;407;p30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8" name="Google Shape;408;p30"/>
          <p:cNvCxnSpPr/>
          <p:nvPr/>
        </p:nvCxnSpPr>
        <p:spPr>
          <a:xfrm rot="10800000" flipH="1">
            <a:off x="1873225" y="2240525"/>
            <a:ext cx="5991900" cy="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9" name="Google Shape;409;p30"/>
          <p:cNvSpPr txBox="1">
            <a:spLocks noGrp="1"/>
          </p:cNvSpPr>
          <p:nvPr>
            <p:ph type="subTitle" idx="1"/>
          </p:nvPr>
        </p:nvSpPr>
        <p:spPr>
          <a:xfrm>
            <a:off x="1880400" y="2703275"/>
            <a:ext cx="18981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exend"/>
              <a:buNone/>
              <a:defRPr sz="800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0" name="Google Shape;410;p30"/>
          <p:cNvSpPr txBox="1">
            <a:spLocks noGrp="1"/>
          </p:cNvSpPr>
          <p:nvPr>
            <p:ph type="subTitle" idx="2"/>
          </p:nvPr>
        </p:nvSpPr>
        <p:spPr>
          <a:xfrm>
            <a:off x="3927650" y="2703275"/>
            <a:ext cx="18981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exend"/>
              <a:buNone/>
              <a:defRPr sz="800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1" name="Google Shape;411;p30"/>
          <p:cNvSpPr txBox="1">
            <a:spLocks noGrp="1"/>
          </p:cNvSpPr>
          <p:nvPr>
            <p:ph type="subTitle" idx="3"/>
          </p:nvPr>
        </p:nvSpPr>
        <p:spPr>
          <a:xfrm>
            <a:off x="5930500" y="2703275"/>
            <a:ext cx="18981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exend"/>
              <a:buNone/>
              <a:defRPr sz="800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2" name="Google Shape;412;p30"/>
          <p:cNvSpPr txBox="1">
            <a:spLocks noGrp="1"/>
          </p:cNvSpPr>
          <p:nvPr>
            <p:ph type="title" idx="4"/>
          </p:nvPr>
        </p:nvSpPr>
        <p:spPr>
          <a:xfrm>
            <a:off x="1880400" y="1205325"/>
            <a:ext cx="663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30"/>
          <p:cNvSpPr txBox="1">
            <a:spLocks noGrp="1"/>
          </p:cNvSpPr>
          <p:nvPr>
            <p:ph type="subTitle" idx="5"/>
          </p:nvPr>
        </p:nvSpPr>
        <p:spPr>
          <a:xfrm>
            <a:off x="1880400" y="1723325"/>
            <a:ext cx="40452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4" name="Google Shape;414;p30"/>
          <p:cNvSpPr txBox="1">
            <a:spLocks noGrp="1"/>
          </p:cNvSpPr>
          <p:nvPr>
            <p:ph type="subTitle" idx="6"/>
          </p:nvPr>
        </p:nvSpPr>
        <p:spPr>
          <a:xfrm>
            <a:off x="1788475" y="2384625"/>
            <a:ext cx="19857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Lexend SemiBold"/>
              <a:buNone/>
              <a:defRPr sz="1100">
                <a:solidFill>
                  <a:schemeClr val="l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415" name="Google Shape;415;p30"/>
          <p:cNvSpPr txBox="1">
            <a:spLocks noGrp="1"/>
          </p:cNvSpPr>
          <p:nvPr>
            <p:ph type="subTitle" idx="7"/>
          </p:nvPr>
        </p:nvSpPr>
        <p:spPr>
          <a:xfrm>
            <a:off x="3804650" y="2384625"/>
            <a:ext cx="19857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Lexend SemiBold"/>
              <a:buNone/>
              <a:defRPr sz="1100">
                <a:solidFill>
                  <a:schemeClr val="l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416" name="Google Shape;416;p30"/>
          <p:cNvSpPr txBox="1">
            <a:spLocks noGrp="1"/>
          </p:cNvSpPr>
          <p:nvPr>
            <p:ph type="subTitle" idx="8"/>
          </p:nvPr>
        </p:nvSpPr>
        <p:spPr>
          <a:xfrm>
            <a:off x="5820825" y="2384625"/>
            <a:ext cx="19857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Lexend SemiBold"/>
              <a:buNone/>
              <a:defRPr sz="1100">
                <a:solidFill>
                  <a:schemeClr val="l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x Bubbles Light">
  <p:cSld name="SECTION_HEADER_5_5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1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1528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420" name="Google Shape;420;p31"/>
          <p:cNvCxnSpPr/>
          <p:nvPr/>
        </p:nvCxnSpPr>
        <p:spPr>
          <a:xfrm>
            <a:off x="1933125" y="2240650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1" name="Google Shape;421;p31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422" name="Google Shape;422;p31"/>
          <p:cNvSpPr txBox="1">
            <a:spLocks noGrp="1"/>
          </p:cNvSpPr>
          <p:nvPr>
            <p:ph type="title" idx="2"/>
          </p:nvPr>
        </p:nvSpPr>
        <p:spPr>
          <a:xfrm>
            <a:off x="1933125" y="1205325"/>
            <a:ext cx="663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31"/>
          <p:cNvSpPr txBox="1">
            <a:spLocks noGrp="1"/>
          </p:cNvSpPr>
          <p:nvPr>
            <p:ph type="subTitle" idx="1"/>
          </p:nvPr>
        </p:nvSpPr>
        <p:spPr>
          <a:xfrm>
            <a:off x="1933125" y="1723325"/>
            <a:ext cx="40452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4" name="Google Shape;424;p31"/>
          <p:cNvSpPr txBox="1">
            <a:spLocks noGrp="1"/>
          </p:cNvSpPr>
          <p:nvPr>
            <p:ph type="subTitle" idx="3"/>
          </p:nvPr>
        </p:nvSpPr>
        <p:spPr>
          <a:xfrm>
            <a:off x="2118350" y="3211425"/>
            <a:ext cx="14964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425" name="Google Shape;425;p31"/>
          <p:cNvSpPr txBox="1">
            <a:spLocks noGrp="1"/>
          </p:cNvSpPr>
          <p:nvPr>
            <p:ph type="subTitle" idx="4"/>
          </p:nvPr>
        </p:nvSpPr>
        <p:spPr>
          <a:xfrm>
            <a:off x="4150875" y="3211425"/>
            <a:ext cx="14964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426" name="Google Shape;426;p31"/>
          <p:cNvSpPr txBox="1">
            <a:spLocks noGrp="1"/>
          </p:cNvSpPr>
          <p:nvPr>
            <p:ph type="subTitle" idx="5"/>
          </p:nvPr>
        </p:nvSpPr>
        <p:spPr>
          <a:xfrm>
            <a:off x="6225425" y="3211425"/>
            <a:ext cx="14964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pic>
        <p:nvPicPr>
          <p:cNvPr id="427" name="Google Shape;427;p31"/>
          <p:cNvPicPr preferRelativeResize="0"/>
          <p:nvPr/>
        </p:nvPicPr>
        <p:blipFill rotWithShape="1">
          <a:blip r:embed="rId3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x Bubbles Dark">
  <p:cSld name="SECTION_HEADER_5_4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32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431" name="Google Shape;431;p32"/>
          <p:cNvCxnSpPr/>
          <p:nvPr/>
        </p:nvCxnSpPr>
        <p:spPr>
          <a:xfrm>
            <a:off x="1933125" y="2240650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2" name="Google Shape;432;p32"/>
          <p:cNvSpPr txBox="1">
            <a:spLocks noGrp="1"/>
          </p:cNvSpPr>
          <p:nvPr>
            <p:ph type="subTitle" idx="1"/>
          </p:nvPr>
        </p:nvSpPr>
        <p:spPr>
          <a:xfrm>
            <a:off x="2118350" y="3211425"/>
            <a:ext cx="14964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Medium"/>
              <a:buNone/>
              <a:defRPr sz="1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433" name="Google Shape;433;p32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434" name="Google Shape;434;p32"/>
          <p:cNvSpPr txBox="1">
            <a:spLocks noGrp="1"/>
          </p:cNvSpPr>
          <p:nvPr>
            <p:ph type="title" idx="2"/>
          </p:nvPr>
        </p:nvSpPr>
        <p:spPr>
          <a:xfrm>
            <a:off x="1933125" y="1205325"/>
            <a:ext cx="663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5" name="Google Shape;435;p32"/>
          <p:cNvSpPr txBox="1">
            <a:spLocks noGrp="1"/>
          </p:cNvSpPr>
          <p:nvPr>
            <p:ph type="subTitle" idx="3"/>
          </p:nvPr>
        </p:nvSpPr>
        <p:spPr>
          <a:xfrm>
            <a:off x="1933125" y="1723325"/>
            <a:ext cx="40452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6" name="Google Shape;436;p32"/>
          <p:cNvSpPr txBox="1">
            <a:spLocks noGrp="1"/>
          </p:cNvSpPr>
          <p:nvPr>
            <p:ph type="subTitle" idx="4"/>
          </p:nvPr>
        </p:nvSpPr>
        <p:spPr>
          <a:xfrm>
            <a:off x="4150875" y="3211425"/>
            <a:ext cx="14964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Medium"/>
              <a:buNone/>
              <a:defRPr sz="1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437" name="Google Shape;437;p32"/>
          <p:cNvSpPr txBox="1">
            <a:spLocks noGrp="1"/>
          </p:cNvSpPr>
          <p:nvPr>
            <p:ph type="subTitle" idx="5"/>
          </p:nvPr>
        </p:nvSpPr>
        <p:spPr>
          <a:xfrm>
            <a:off x="6225425" y="3211425"/>
            <a:ext cx="14964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Medium"/>
              <a:buNone/>
              <a:defRPr sz="1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pic>
        <p:nvPicPr>
          <p:cNvPr id="438" name="Google Shape;438;p32"/>
          <p:cNvPicPr preferRelativeResize="0"/>
          <p:nvPr/>
        </p:nvPicPr>
        <p:blipFill rotWithShape="1">
          <a:blip r:embed="rId3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 r="65525"/>
          <a:stretch/>
        </p:blipFill>
        <p:spPr>
          <a:xfrm>
            <a:off x="8521474" y="4667250"/>
            <a:ext cx="317726" cy="303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ight 2">
  <p:cSld name="SECTION_HEADER_5_3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3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1528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1" name="Google Shape;441;p33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cxnSp>
        <p:nvCxnSpPr>
          <p:cNvPr id="442" name="Google Shape;442;p33"/>
          <p:cNvCxnSpPr/>
          <p:nvPr/>
        </p:nvCxnSpPr>
        <p:spPr>
          <a:xfrm>
            <a:off x="1933125" y="2240650"/>
            <a:ext cx="3615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3" name="Google Shape;443;p33"/>
          <p:cNvSpPr txBox="1">
            <a:spLocks noGrp="1"/>
          </p:cNvSpPr>
          <p:nvPr>
            <p:ph type="title" idx="2"/>
          </p:nvPr>
        </p:nvSpPr>
        <p:spPr>
          <a:xfrm>
            <a:off x="1933125" y="1205325"/>
            <a:ext cx="3584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33"/>
          <p:cNvSpPr txBox="1">
            <a:spLocks noGrp="1"/>
          </p:cNvSpPr>
          <p:nvPr>
            <p:ph type="subTitle" idx="1"/>
          </p:nvPr>
        </p:nvSpPr>
        <p:spPr>
          <a:xfrm>
            <a:off x="1933125" y="1723325"/>
            <a:ext cx="40452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5" name="Google Shape;445;p33"/>
          <p:cNvSpPr txBox="1">
            <a:spLocks noGrp="1"/>
          </p:cNvSpPr>
          <p:nvPr>
            <p:ph type="subTitle" idx="3"/>
          </p:nvPr>
        </p:nvSpPr>
        <p:spPr>
          <a:xfrm>
            <a:off x="1933000" y="2472450"/>
            <a:ext cx="18537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exend"/>
              <a:buNone/>
              <a:defRPr sz="800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446" name="Google Shape;446;p33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ight 3">
  <p:cSld name="SECTION_HEADER_5_3_2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4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1528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9" name="Google Shape;449;p34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450" name="Google Shape;450;p34"/>
          <p:cNvSpPr txBox="1">
            <a:spLocks noGrp="1"/>
          </p:cNvSpPr>
          <p:nvPr>
            <p:ph type="title" idx="2"/>
          </p:nvPr>
        </p:nvSpPr>
        <p:spPr>
          <a:xfrm>
            <a:off x="559125" y="1205325"/>
            <a:ext cx="3584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34"/>
          <p:cNvSpPr txBox="1">
            <a:spLocks noGrp="1"/>
          </p:cNvSpPr>
          <p:nvPr>
            <p:ph type="subTitle" idx="1"/>
          </p:nvPr>
        </p:nvSpPr>
        <p:spPr>
          <a:xfrm>
            <a:off x="559125" y="1723325"/>
            <a:ext cx="4045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2" name="Google Shape;452;p34"/>
          <p:cNvSpPr txBox="1">
            <a:spLocks noGrp="1"/>
          </p:cNvSpPr>
          <p:nvPr>
            <p:ph type="subTitle" idx="3"/>
          </p:nvPr>
        </p:nvSpPr>
        <p:spPr>
          <a:xfrm>
            <a:off x="559000" y="2472450"/>
            <a:ext cx="18537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exend"/>
              <a:buNone/>
              <a:defRPr sz="800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453" name="Google Shape;453;p34"/>
          <p:cNvCxnSpPr/>
          <p:nvPr/>
        </p:nvCxnSpPr>
        <p:spPr>
          <a:xfrm>
            <a:off x="559125" y="2240650"/>
            <a:ext cx="3945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4" name="Google Shape;454;p34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ight 4">
  <p:cSld name="SECTION_HEADER_5_3_2_1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5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1528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7" name="Google Shape;457;p35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458" name="Google Shape;458;p35"/>
          <p:cNvSpPr txBox="1">
            <a:spLocks noGrp="1"/>
          </p:cNvSpPr>
          <p:nvPr>
            <p:ph type="title" idx="2"/>
          </p:nvPr>
        </p:nvSpPr>
        <p:spPr>
          <a:xfrm>
            <a:off x="559125" y="1205325"/>
            <a:ext cx="287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35"/>
          <p:cNvSpPr txBox="1">
            <a:spLocks noGrp="1"/>
          </p:cNvSpPr>
          <p:nvPr>
            <p:ph type="subTitle" idx="1"/>
          </p:nvPr>
        </p:nvSpPr>
        <p:spPr>
          <a:xfrm>
            <a:off x="559125" y="1723325"/>
            <a:ext cx="3244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460" name="Google Shape;460;p35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op Image Light">
  <p:cSld name="SECTION_HEADER_5_3_1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36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1528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4" name="Google Shape;464;p36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cxnSp>
        <p:nvCxnSpPr>
          <p:cNvPr id="465" name="Google Shape;465;p36"/>
          <p:cNvCxnSpPr/>
          <p:nvPr/>
        </p:nvCxnSpPr>
        <p:spPr>
          <a:xfrm>
            <a:off x="1933125" y="2240650"/>
            <a:ext cx="3615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6" name="Google Shape;466;p36"/>
          <p:cNvSpPr txBox="1">
            <a:spLocks noGrp="1"/>
          </p:cNvSpPr>
          <p:nvPr>
            <p:ph type="title" idx="2"/>
          </p:nvPr>
        </p:nvSpPr>
        <p:spPr>
          <a:xfrm>
            <a:off x="1933125" y="1205325"/>
            <a:ext cx="3584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36"/>
          <p:cNvSpPr txBox="1">
            <a:spLocks noGrp="1"/>
          </p:cNvSpPr>
          <p:nvPr>
            <p:ph type="subTitle" idx="1"/>
          </p:nvPr>
        </p:nvSpPr>
        <p:spPr>
          <a:xfrm>
            <a:off x="1933125" y="1723325"/>
            <a:ext cx="40452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68" name="Google Shape;468;p36"/>
          <p:cNvSpPr txBox="1">
            <a:spLocks noGrp="1"/>
          </p:cNvSpPr>
          <p:nvPr>
            <p:ph type="subTitle" idx="3"/>
          </p:nvPr>
        </p:nvSpPr>
        <p:spPr>
          <a:xfrm>
            <a:off x="1933000" y="2472450"/>
            <a:ext cx="18537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exend"/>
              <a:buNone/>
              <a:defRPr sz="800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469" name="Google Shape;469;p36"/>
          <p:cNvPicPr preferRelativeResize="0"/>
          <p:nvPr/>
        </p:nvPicPr>
        <p:blipFill rotWithShape="1">
          <a:blip r:embed="rId3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 Points">
  <p:cSld name="CUSTOM_2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7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1528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2" name="Google Shape;472;p37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cxnSp>
        <p:nvCxnSpPr>
          <p:cNvPr id="473" name="Google Shape;473;p37"/>
          <p:cNvCxnSpPr/>
          <p:nvPr/>
        </p:nvCxnSpPr>
        <p:spPr>
          <a:xfrm>
            <a:off x="1933125" y="2240650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4" name="Google Shape;474;p37"/>
          <p:cNvSpPr txBox="1">
            <a:spLocks noGrp="1"/>
          </p:cNvSpPr>
          <p:nvPr>
            <p:ph type="subTitle" idx="1"/>
          </p:nvPr>
        </p:nvSpPr>
        <p:spPr>
          <a:xfrm>
            <a:off x="1933000" y="2472450"/>
            <a:ext cx="34050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"/>
              <a:buChar char="–"/>
              <a:defRPr sz="1200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>
            <a:endParaRPr/>
          </a:p>
        </p:txBody>
      </p:sp>
      <p:sp>
        <p:nvSpPr>
          <p:cNvPr id="475" name="Google Shape;475;p37"/>
          <p:cNvSpPr txBox="1">
            <a:spLocks noGrp="1"/>
          </p:cNvSpPr>
          <p:nvPr>
            <p:ph type="title" idx="2"/>
          </p:nvPr>
        </p:nvSpPr>
        <p:spPr>
          <a:xfrm>
            <a:off x="1933125" y="1205325"/>
            <a:ext cx="663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37"/>
          <p:cNvSpPr txBox="1">
            <a:spLocks noGrp="1"/>
          </p:cNvSpPr>
          <p:nvPr>
            <p:ph type="subTitle" idx="3"/>
          </p:nvPr>
        </p:nvSpPr>
        <p:spPr>
          <a:xfrm>
            <a:off x="1933125" y="1723325"/>
            <a:ext cx="40452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477" name="Google Shape;477;p37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 Keyline">
  <p:cSld name="CUSTOM_1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8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1528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0" name="Google Shape;480;p38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481" name="Google Shape;481;p38"/>
          <p:cNvSpPr txBox="1">
            <a:spLocks noGrp="1"/>
          </p:cNvSpPr>
          <p:nvPr>
            <p:ph type="title" idx="2"/>
          </p:nvPr>
        </p:nvSpPr>
        <p:spPr>
          <a:xfrm>
            <a:off x="1933125" y="1205325"/>
            <a:ext cx="663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38"/>
          <p:cNvSpPr txBox="1">
            <a:spLocks noGrp="1"/>
          </p:cNvSpPr>
          <p:nvPr>
            <p:ph type="subTitle" idx="1"/>
          </p:nvPr>
        </p:nvSpPr>
        <p:spPr>
          <a:xfrm>
            <a:off x="1933125" y="1723325"/>
            <a:ext cx="40452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483" name="Google Shape;483;p38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Dark">
  <p:cSld name="SECTION_HEADER_5_1">
    <p:bg>
      <p:bgPr>
        <a:solidFill>
          <a:schemeClr val="dk1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9"/>
          <p:cNvSpPr txBox="1">
            <a:spLocks noGrp="1"/>
          </p:cNvSpPr>
          <p:nvPr>
            <p:ph type="title"/>
          </p:nvPr>
        </p:nvSpPr>
        <p:spPr>
          <a:xfrm>
            <a:off x="1933125" y="1205325"/>
            <a:ext cx="663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6" name="Google Shape;486;p39"/>
          <p:cNvSpPr txBox="1">
            <a:spLocks noGrp="1"/>
          </p:cNvSpPr>
          <p:nvPr>
            <p:ph type="subTitle" idx="1"/>
          </p:nvPr>
        </p:nvSpPr>
        <p:spPr>
          <a:xfrm>
            <a:off x="1933125" y="1723325"/>
            <a:ext cx="40452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487" name="Google Shape;487;p39"/>
          <p:cNvCxnSpPr/>
          <p:nvPr/>
        </p:nvCxnSpPr>
        <p:spPr>
          <a:xfrm>
            <a:off x="1933125" y="2240650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8" name="Google Shape;488;p39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2"/>
          </p:nvPr>
        </p:nvSpPr>
        <p:spPr>
          <a:xfrm>
            <a:off x="1933000" y="2472450"/>
            <a:ext cx="18537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None/>
              <a:defRPr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0" name="Google Shape;490;p39"/>
          <p:cNvSpPr txBox="1">
            <a:spLocks noGrp="1"/>
          </p:cNvSpPr>
          <p:nvPr>
            <p:ph type="subTitle" idx="3"/>
          </p:nvPr>
        </p:nvSpPr>
        <p:spPr>
          <a:xfrm>
            <a:off x="3972040" y="2472450"/>
            <a:ext cx="18537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None/>
              <a:defRPr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1" name="Google Shape;491;p39"/>
          <p:cNvSpPr txBox="1">
            <a:spLocks noGrp="1"/>
          </p:cNvSpPr>
          <p:nvPr>
            <p:ph type="subTitle" idx="4"/>
          </p:nvPr>
        </p:nvSpPr>
        <p:spPr>
          <a:xfrm>
            <a:off x="6011080" y="2472450"/>
            <a:ext cx="18537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None/>
              <a:defRPr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2" name="Google Shape;492;p39"/>
          <p:cNvSpPr txBox="1">
            <a:spLocks noGrp="1"/>
          </p:cNvSpPr>
          <p:nvPr>
            <p:ph type="title" idx="5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pic>
        <p:nvPicPr>
          <p:cNvPr id="493" name="Google Shape;493;p3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Dark 2">
  <p:cSld name="SECTION_HEADER_5_1_2">
    <p:bg>
      <p:bgPr>
        <a:solidFill>
          <a:schemeClr val="dk1"/>
        </a:solidFill>
        <a:effectLst/>
      </p:bgPr>
    </p:bg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0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96" name="Google Shape;496;p40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497" name="Google Shape;497;p40"/>
          <p:cNvSpPr txBox="1">
            <a:spLocks noGrp="1"/>
          </p:cNvSpPr>
          <p:nvPr>
            <p:ph type="title" idx="2"/>
          </p:nvPr>
        </p:nvSpPr>
        <p:spPr>
          <a:xfrm>
            <a:off x="559125" y="1205325"/>
            <a:ext cx="3584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8" name="Google Shape;498;p40"/>
          <p:cNvSpPr txBox="1">
            <a:spLocks noGrp="1"/>
          </p:cNvSpPr>
          <p:nvPr>
            <p:ph type="subTitle" idx="1"/>
          </p:nvPr>
        </p:nvSpPr>
        <p:spPr>
          <a:xfrm>
            <a:off x="559125" y="1723325"/>
            <a:ext cx="4045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9" name="Google Shape;499;p40"/>
          <p:cNvSpPr txBox="1">
            <a:spLocks noGrp="1"/>
          </p:cNvSpPr>
          <p:nvPr>
            <p:ph type="subTitle" idx="3"/>
          </p:nvPr>
        </p:nvSpPr>
        <p:spPr>
          <a:xfrm>
            <a:off x="559000" y="2472450"/>
            <a:ext cx="18537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None/>
              <a:defRPr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500" name="Google Shape;500;p40"/>
          <p:cNvCxnSpPr/>
          <p:nvPr/>
        </p:nvCxnSpPr>
        <p:spPr>
          <a:xfrm>
            <a:off x="559125" y="2240650"/>
            <a:ext cx="3945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01" name="Google Shape;501;p40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Dark 3">
  <p:cSld name="SECTION_HEADER_5_1_2_1">
    <p:bg>
      <p:bgPr>
        <a:solidFill>
          <a:schemeClr val="dk1"/>
        </a:solidFill>
        <a:effectLst/>
      </p:bgPr>
    </p:bg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1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04" name="Google Shape;504;p41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505" name="Google Shape;505;p41"/>
          <p:cNvSpPr txBox="1">
            <a:spLocks noGrp="1"/>
          </p:cNvSpPr>
          <p:nvPr>
            <p:ph type="title" idx="2"/>
          </p:nvPr>
        </p:nvSpPr>
        <p:spPr>
          <a:xfrm>
            <a:off x="559125" y="1205325"/>
            <a:ext cx="3584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6" name="Google Shape;506;p41"/>
          <p:cNvSpPr txBox="1">
            <a:spLocks noGrp="1"/>
          </p:cNvSpPr>
          <p:nvPr>
            <p:ph type="subTitle" idx="1"/>
          </p:nvPr>
        </p:nvSpPr>
        <p:spPr>
          <a:xfrm>
            <a:off x="559125" y="1723325"/>
            <a:ext cx="4045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7" name="Google Shape;507;p41"/>
          <p:cNvSpPr txBox="1">
            <a:spLocks noGrp="1"/>
          </p:cNvSpPr>
          <p:nvPr>
            <p:ph type="subTitle" idx="3"/>
          </p:nvPr>
        </p:nvSpPr>
        <p:spPr>
          <a:xfrm>
            <a:off x="559000" y="2472450"/>
            <a:ext cx="18537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None/>
              <a:defRPr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508" name="Google Shape;508;p4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Plain">
  <p:cSld name="SECTION_HEADER_5_1_1">
    <p:bg>
      <p:bgPr>
        <a:solidFill>
          <a:schemeClr val="dk1"/>
        </a:solidFill>
        <a:effectLst/>
      </p:bgPr>
    </p:bg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2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1" name="Google Shape;511;p42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pic>
        <p:nvPicPr>
          <p:cNvPr id="512" name="Google Shape;512;p42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1_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5"/>
          <p:cNvGrpSpPr/>
          <p:nvPr/>
        </p:nvGrpSpPr>
        <p:grpSpPr>
          <a:xfrm>
            <a:off x="-1622304" y="-880228"/>
            <a:ext cx="15287013" cy="7458009"/>
            <a:chOff x="-834768" y="-281678"/>
            <a:chExt cx="14811790" cy="7226165"/>
          </a:xfrm>
        </p:grpSpPr>
        <p:grpSp>
          <p:nvGrpSpPr>
            <p:cNvPr id="22" name="Google Shape;22;p5"/>
            <p:cNvGrpSpPr/>
            <p:nvPr/>
          </p:nvGrpSpPr>
          <p:grpSpPr>
            <a:xfrm>
              <a:off x="-834768" y="-281678"/>
              <a:ext cx="14811790" cy="7226165"/>
              <a:chOff x="536786" y="2042835"/>
              <a:chExt cx="6354484" cy="3100135"/>
            </a:xfrm>
          </p:grpSpPr>
          <p:sp>
            <p:nvSpPr>
              <p:cNvPr id="23" name="Google Shape;23;p5"/>
              <p:cNvSpPr/>
              <p:nvPr/>
            </p:nvSpPr>
            <p:spPr>
              <a:xfrm>
                <a:off x="3424415" y="2884351"/>
                <a:ext cx="142073" cy="214932"/>
              </a:xfrm>
              <a:custGeom>
                <a:avLst/>
                <a:gdLst/>
                <a:ahLst/>
                <a:cxnLst/>
                <a:rect l="l" t="t" r="r" b="b"/>
                <a:pathLst>
                  <a:path w="40" h="60" extrusionOk="0">
                    <a:moveTo>
                      <a:pt x="15" y="0"/>
                    </a:moveTo>
                    <a:cubicBezTo>
                      <a:pt x="12" y="0"/>
                      <a:pt x="10" y="1"/>
                      <a:pt x="7" y="0"/>
                    </a:cubicBezTo>
                    <a:cubicBezTo>
                      <a:pt x="6" y="0"/>
                      <a:pt x="5" y="0"/>
                      <a:pt x="5" y="1"/>
                    </a:cubicBezTo>
                    <a:cubicBezTo>
                      <a:pt x="6" y="3"/>
                      <a:pt x="5" y="2"/>
                      <a:pt x="4" y="3"/>
                    </a:cubicBezTo>
                    <a:cubicBezTo>
                      <a:pt x="5" y="2"/>
                      <a:pt x="5" y="4"/>
                      <a:pt x="5" y="4"/>
                    </a:cubicBezTo>
                    <a:cubicBezTo>
                      <a:pt x="4" y="6"/>
                      <a:pt x="1" y="5"/>
                      <a:pt x="2" y="8"/>
                    </a:cubicBezTo>
                    <a:cubicBezTo>
                      <a:pt x="4" y="10"/>
                      <a:pt x="3" y="11"/>
                      <a:pt x="2" y="13"/>
                    </a:cubicBezTo>
                    <a:cubicBezTo>
                      <a:pt x="2" y="15"/>
                      <a:pt x="4" y="15"/>
                      <a:pt x="5" y="14"/>
                    </a:cubicBezTo>
                    <a:cubicBezTo>
                      <a:pt x="4" y="15"/>
                      <a:pt x="5" y="15"/>
                      <a:pt x="5" y="16"/>
                    </a:cubicBezTo>
                    <a:cubicBezTo>
                      <a:pt x="5" y="15"/>
                      <a:pt x="3" y="18"/>
                      <a:pt x="3" y="18"/>
                    </a:cubicBezTo>
                    <a:cubicBezTo>
                      <a:pt x="2" y="18"/>
                      <a:pt x="0" y="18"/>
                      <a:pt x="0" y="20"/>
                    </a:cubicBezTo>
                    <a:cubicBezTo>
                      <a:pt x="1" y="20"/>
                      <a:pt x="2" y="18"/>
                      <a:pt x="3" y="19"/>
                    </a:cubicBezTo>
                    <a:cubicBezTo>
                      <a:pt x="3" y="20"/>
                      <a:pt x="3" y="21"/>
                      <a:pt x="3" y="21"/>
                    </a:cubicBezTo>
                    <a:cubicBezTo>
                      <a:pt x="2" y="22"/>
                      <a:pt x="2" y="23"/>
                      <a:pt x="2" y="23"/>
                    </a:cubicBezTo>
                    <a:cubicBezTo>
                      <a:pt x="2" y="24"/>
                      <a:pt x="3" y="22"/>
                      <a:pt x="4" y="22"/>
                    </a:cubicBezTo>
                    <a:cubicBezTo>
                      <a:pt x="4" y="21"/>
                      <a:pt x="5" y="23"/>
                      <a:pt x="5" y="23"/>
                    </a:cubicBezTo>
                    <a:cubicBezTo>
                      <a:pt x="6" y="23"/>
                      <a:pt x="5" y="19"/>
                      <a:pt x="4" y="19"/>
                    </a:cubicBezTo>
                    <a:cubicBezTo>
                      <a:pt x="5" y="19"/>
                      <a:pt x="7" y="20"/>
                      <a:pt x="7" y="19"/>
                    </a:cubicBezTo>
                    <a:cubicBezTo>
                      <a:pt x="7" y="19"/>
                      <a:pt x="6" y="20"/>
                      <a:pt x="6" y="20"/>
                    </a:cubicBezTo>
                    <a:cubicBezTo>
                      <a:pt x="6" y="21"/>
                      <a:pt x="7" y="22"/>
                      <a:pt x="7" y="23"/>
                    </a:cubicBezTo>
                    <a:cubicBezTo>
                      <a:pt x="7" y="24"/>
                      <a:pt x="4" y="27"/>
                      <a:pt x="7" y="27"/>
                    </a:cubicBezTo>
                    <a:cubicBezTo>
                      <a:pt x="7" y="27"/>
                      <a:pt x="10" y="27"/>
                      <a:pt x="11" y="27"/>
                    </a:cubicBezTo>
                    <a:cubicBezTo>
                      <a:pt x="12" y="26"/>
                      <a:pt x="15" y="26"/>
                      <a:pt x="15" y="26"/>
                    </a:cubicBezTo>
                    <a:cubicBezTo>
                      <a:pt x="14" y="28"/>
                      <a:pt x="13" y="28"/>
                      <a:pt x="14" y="30"/>
                    </a:cubicBezTo>
                    <a:cubicBezTo>
                      <a:pt x="15" y="33"/>
                      <a:pt x="15" y="31"/>
                      <a:pt x="16" y="32"/>
                    </a:cubicBezTo>
                    <a:cubicBezTo>
                      <a:pt x="16" y="33"/>
                      <a:pt x="15" y="35"/>
                      <a:pt x="16" y="36"/>
                    </a:cubicBezTo>
                    <a:cubicBezTo>
                      <a:pt x="17" y="38"/>
                      <a:pt x="14" y="38"/>
                      <a:pt x="13" y="38"/>
                    </a:cubicBezTo>
                    <a:cubicBezTo>
                      <a:pt x="11" y="39"/>
                      <a:pt x="10" y="37"/>
                      <a:pt x="8" y="39"/>
                    </a:cubicBezTo>
                    <a:cubicBezTo>
                      <a:pt x="7" y="41"/>
                      <a:pt x="12" y="40"/>
                      <a:pt x="11" y="41"/>
                    </a:cubicBezTo>
                    <a:cubicBezTo>
                      <a:pt x="11" y="41"/>
                      <a:pt x="9" y="42"/>
                      <a:pt x="9" y="42"/>
                    </a:cubicBezTo>
                    <a:cubicBezTo>
                      <a:pt x="9" y="43"/>
                      <a:pt x="10" y="43"/>
                      <a:pt x="9" y="44"/>
                    </a:cubicBezTo>
                    <a:cubicBezTo>
                      <a:pt x="8" y="45"/>
                      <a:pt x="7" y="46"/>
                      <a:pt x="5" y="47"/>
                    </a:cubicBezTo>
                    <a:cubicBezTo>
                      <a:pt x="4" y="48"/>
                      <a:pt x="6" y="49"/>
                      <a:pt x="6" y="49"/>
                    </a:cubicBezTo>
                    <a:cubicBezTo>
                      <a:pt x="7" y="49"/>
                      <a:pt x="9" y="48"/>
                      <a:pt x="9" y="48"/>
                    </a:cubicBezTo>
                    <a:cubicBezTo>
                      <a:pt x="9" y="49"/>
                      <a:pt x="12" y="49"/>
                      <a:pt x="13" y="50"/>
                    </a:cubicBezTo>
                    <a:cubicBezTo>
                      <a:pt x="15" y="50"/>
                      <a:pt x="17" y="48"/>
                      <a:pt x="18" y="48"/>
                    </a:cubicBezTo>
                    <a:cubicBezTo>
                      <a:pt x="18" y="48"/>
                      <a:pt x="16" y="53"/>
                      <a:pt x="13" y="52"/>
                    </a:cubicBezTo>
                    <a:cubicBezTo>
                      <a:pt x="12" y="51"/>
                      <a:pt x="11" y="52"/>
                      <a:pt x="10" y="52"/>
                    </a:cubicBezTo>
                    <a:cubicBezTo>
                      <a:pt x="8" y="52"/>
                      <a:pt x="9" y="51"/>
                      <a:pt x="8" y="51"/>
                    </a:cubicBezTo>
                    <a:cubicBezTo>
                      <a:pt x="8" y="51"/>
                      <a:pt x="8" y="54"/>
                      <a:pt x="7" y="55"/>
                    </a:cubicBezTo>
                    <a:cubicBezTo>
                      <a:pt x="7" y="55"/>
                      <a:pt x="6" y="56"/>
                      <a:pt x="5" y="57"/>
                    </a:cubicBezTo>
                    <a:cubicBezTo>
                      <a:pt x="5" y="57"/>
                      <a:pt x="3" y="58"/>
                      <a:pt x="3" y="59"/>
                    </a:cubicBezTo>
                    <a:cubicBezTo>
                      <a:pt x="3" y="59"/>
                      <a:pt x="5" y="59"/>
                      <a:pt x="5" y="59"/>
                    </a:cubicBezTo>
                    <a:cubicBezTo>
                      <a:pt x="5" y="59"/>
                      <a:pt x="4" y="59"/>
                      <a:pt x="5" y="60"/>
                    </a:cubicBezTo>
                    <a:cubicBezTo>
                      <a:pt x="5" y="60"/>
                      <a:pt x="7" y="57"/>
                      <a:pt x="8" y="57"/>
                    </a:cubicBezTo>
                    <a:cubicBezTo>
                      <a:pt x="9" y="57"/>
                      <a:pt x="11" y="58"/>
                      <a:pt x="12" y="57"/>
                    </a:cubicBezTo>
                    <a:cubicBezTo>
                      <a:pt x="14" y="57"/>
                      <a:pt x="13" y="55"/>
                      <a:pt x="15" y="55"/>
                    </a:cubicBezTo>
                    <a:cubicBezTo>
                      <a:pt x="16" y="54"/>
                      <a:pt x="17" y="55"/>
                      <a:pt x="19" y="55"/>
                    </a:cubicBezTo>
                    <a:cubicBezTo>
                      <a:pt x="20" y="56"/>
                      <a:pt x="21" y="54"/>
                      <a:pt x="23" y="55"/>
                    </a:cubicBezTo>
                    <a:cubicBezTo>
                      <a:pt x="24" y="56"/>
                      <a:pt x="26" y="55"/>
                      <a:pt x="27" y="54"/>
                    </a:cubicBezTo>
                    <a:cubicBezTo>
                      <a:pt x="29" y="54"/>
                      <a:pt x="32" y="54"/>
                      <a:pt x="34" y="54"/>
                    </a:cubicBezTo>
                    <a:cubicBezTo>
                      <a:pt x="34" y="54"/>
                      <a:pt x="38" y="51"/>
                      <a:pt x="38" y="51"/>
                    </a:cubicBezTo>
                    <a:cubicBezTo>
                      <a:pt x="37" y="50"/>
                      <a:pt x="33" y="51"/>
                      <a:pt x="33" y="50"/>
                    </a:cubicBezTo>
                    <a:cubicBezTo>
                      <a:pt x="33" y="49"/>
                      <a:pt x="37" y="46"/>
                      <a:pt x="38" y="46"/>
                    </a:cubicBezTo>
                    <a:cubicBezTo>
                      <a:pt x="39" y="44"/>
                      <a:pt x="40" y="40"/>
                      <a:pt x="36" y="40"/>
                    </a:cubicBezTo>
                    <a:cubicBezTo>
                      <a:pt x="35" y="40"/>
                      <a:pt x="33" y="41"/>
                      <a:pt x="32" y="41"/>
                    </a:cubicBezTo>
                    <a:cubicBezTo>
                      <a:pt x="30" y="40"/>
                      <a:pt x="32" y="40"/>
                      <a:pt x="32" y="39"/>
                    </a:cubicBezTo>
                    <a:cubicBezTo>
                      <a:pt x="32" y="38"/>
                      <a:pt x="32" y="37"/>
                      <a:pt x="31" y="36"/>
                    </a:cubicBezTo>
                    <a:cubicBezTo>
                      <a:pt x="31" y="36"/>
                      <a:pt x="27" y="35"/>
                      <a:pt x="28" y="34"/>
                    </a:cubicBezTo>
                    <a:cubicBezTo>
                      <a:pt x="28" y="34"/>
                      <a:pt x="30" y="35"/>
                      <a:pt x="30" y="34"/>
                    </a:cubicBezTo>
                    <a:cubicBezTo>
                      <a:pt x="31" y="33"/>
                      <a:pt x="30" y="32"/>
                      <a:pt x="29" y="31"/>
                    </a:cubicBezTo>
                    <a:cubicBezTo>
                      <a:pt x="26" y="29"/>
                      <a:pt x="25" y="29"/>
                      <a:pt x="23" y="25"/>
                    </a:cubicBezTo>
                    <a:cubicBezTo>
                      <a:pt x="22" y="23"/>
                      <a:pt x="21" y="21"/>
                      <a:pt x="18" y="19"/>
                    </a:cubicBezTo>
                    <a:cubicBezTo>
                      <a:pt x="17" y="18"/>
                      <a:pt x="13" y="20"/>
                      <a:pt x="12" y="18"/>
                    </a:cubicBezTo>
                    <a:cubicBezTo>
                      <a:pt x="12" y="18"/>
                      <a:pt x="18" y="17"/>
                      <a:pt x="17" y="16"/>
                    </a:cubicBezTo>
                    <a:cubicBezTo>
                      <a:pt x="17" y="16"/>
                      <a:pt x="15" y="17"/>
                      <a:pt x="14" y="16"/>
                    </a:cubicBezTo>
                    <a:cubicBezTo>
                      <a:pt x="14" y="16"/>
                      <a:pt x="18" y="15"/>
                      <a:pt x="18" y="15"/>
                    </a:cubicBezTo>
                    <a:cubicBezTo>
                      <a:pt x="19" y="14"/>
                      <a:pt x="22" y="9"/>
                      <a:pt x="21" y="8"/>
                    </a:cubicBezTo>
                    <a:cubicBezTo>
                      <a:pt x="20" y="6"/>
                      <a:pt x="17" y="6"/>
                      <a:pt x="15" y="6"/>
                    </a:cubicBezTo>
                    <a:cubicBezTo>
                      <a:pt x="14" y="7"/>
                      <a:pt x="9" y="7"/>
                      <a:pt x="9" y="7"/>
                    </a:cubicBezTo>
                    <a:cubicBezTo>
                      <a:pt x="9" y="7"/>
                      <a:pt x="11" y="6"/>
                      <a:pt x="11" y="6"/>
                    </a:cubicBezTo>
                    <a:cubicBezTo>
                      <a:pt x="11" y="6"/>
                      <a:pt x="9" y="5"/>
                      <a:pt x="9" y="6"/>
                    </a:cubicBezTo>
                    <a:cubicBezTo>
                      <a:pt x="9" y="5"/>
                      <a:pt x="18" y="1"/>
                      <a:pt x="15" y="0"/>
                    </a:cubicBezTo>
                    <a:cubicBezTo>
                      <a:pt x="14" y="0"/>
                      <a:pt x="17" y="1"/>
                      <a:pt x="15" y="0"/>
                    </a:cubicBezTo>
                    <a:close/>
                  </a:path>
                </a:pathLst>
              </a:custGeom>
              <a:solidFill>
                <a:srgbClr val="FFDDB2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5"/>
              <p:cNvSpPr/>
              <p:nvPr/>
            </p:nvSpPr>
            <p:spPr>
              <a:xfrm>
                <a:off x="3100194" y="2659705"/>
                <a:ext cx="191861" cy="93503"/>
              </a:xfrm>
              <a:custGeom>
                <a:avLst/>
                <a:gdLst/>
                <a:ahLst/>
                <a:cxnLst/>
                <a:rect l="l" t="t" r="r" b="b"/>
                <a:pathLst>
                  <a:path w="54" h="26" extrusionOk="0">
                    <a:moveTo>
                      <a:pt x="53" y="10"/>
                    </a:moveTo>
                    <a:cubicBezTo>
                      <a:pt x="53" y="10"/>
                      <a:pt x="49" y="9"/>
                      <a:pt x="49" y="9"/>
                    </a:cubicBezTo>
                    <a:cubicBezTo>
                      <a:pt x="49" y="9"/>
                      <a:pt x="50" y="8"/>
                      <a:pt x="50" y="8"/>
                    </a:cubicBezTo>
                    <a:cubicBezTo>
                      <a:pt x="49" y="8"/>
                      <a:pt x="47" y="8"/>
                      <a:pt x="48" y="7"/>
                    </a:cubicBezTo>
                    <a:cubicBezTo>
                      <a:pt x="48" y="7"/>
                      <a:pt x="49" y="6"/>
                      <a:pt x="49" y="6"/>
                    </a:cubicBezTo>
                    <a:cubicBezTo>
                      <a:pt x="48" y="5"/>
                      <a:pt x="46" y="5"/>
                      <a:pt x="46" y="5"/>
                    </a:cubicBezTo>
                    <a:cubicBezTo>
                      <a:pt x="46" y="4"/>
                      <a:pt x="48" y="3"/>
                      <a:pt x="48" y="3"/>
                    </a:cubicBezTo>
                    <a:cubicBezTo>
                      <a:pt x="48" y="3"/>
                      <a:pt x="44" y="4"/>
                      <a:pt x="43" y="3"/>
                    </a:cubicBezTo>
                    <a:cubicBezTo>
                      <a:pt x="42" y="2"/>
                      <a:pt x="41" y="1"/>
                      <a:pt x="39" y="1"/>
                    </a:cubicBezTo>
                    <a:cubicBezTo>
                      <a:pt x="38" y="1"/>
                      <a:pt x="40" y="3"/>
                      <a:pt x="39" y="4"/>
                    </a:cubicBezTo>
                    <a:cubicBezTo>
                      <a:pt x="38" y="5"/>
                      <a:pt x="37" y="4"/>
                      <a:pt x="36" y="5"/>
                    </a:cubicBezTo>
                    <a:cubicBezTo>
                      <a:pt x="35" y="6"/>
                      <a:pt x="34" y="5"/>
                      <a:pt x="32" y="5"/>
                    </a:cubicBezTo>
                    <a:cubicBezTo>
                      <a:pt x="30" y="4"/>
                      <a:pt x="33" y="8"/>
                      <a:pt x="32" y="9"/>
                    </a:cubicBezTo>
                    <a:cubicBezTo>
                      <a:pt x="32" y="9"/>
                      <a:pt x="28" y="2"/>
                      <a:pt x="26" y="5"/>
                    </a:cubicBezTo>
                    <a:cubicBezTo>
                      <a:pt x="25" y="5"/>
                      <a:pt x="26" y="7"/>
                      <a:pt x="25" y="8"/>
                    </a:cubicBezTo>
                    <a:cubicBezTo>
                      <a:pt x="25" y="9"/>
                      <a:pt x="22" y="5"/>
                      <a:pt x="21" y="5"/>
                    </a:cubicBezTo>
                    <a:cubicBezTo>
                      <a:pt x="20" y="5"/>
                      <a:pt x="23" y="9"/>
                      <a:pt x="21" y="9"/>
                    </a:cubicBezTo>
                    <a:cubicBezTo>
                      <a:pt x="20" y="9"/>
                      <a:pt x="20" y="9"/>
                      <a:pt x="19" y="9"/>
                    </a:cubicBezTo>
                    <a:cubicBezTo>
                      <a:pt x="18" y="9"/>
                      <a:pt x="17" y="11"/>
                      <a:pt x="17" y="12"/>
                    </a:cubicBezTo>
                    <a:cubicBezTo>
                      <a:pt x="17" y="11"/>
                      <a:pt x="14" y="9"/>
                      <a:pt x="14" y="8"/>
                    </a:cubicBezTo>
                    <a:cubicBezTo>
                      <a:pt x="14" y="8"/>
                      <a:pt x="16" y="8"/>
                      <a:pt x="16" y="8"/>
                    </a:cubicBezTo>
                    <a:cubicBezTo>
                      <a:pt x="16" y="7"/>
                      <a:pt x="14" y="5"/>
                      <a:pt x="14" y="5"/>
                    </a:cubicBezTo>
                    <a:cubicBezTo>
                      <a:pt x="13" y="5"/>
                      <a:pt x="8" y="0"/>
                      <a:pt x="7" y="2"/>
                    </a:cubicBezTo>
                    <a:cubicBezTo>
                      <a:pt x="7" y="3"/>
                      <a:pt x="10" y="3"/>
                      <a:pt x="9" y="4"/>
                    </a:cubicBezTo>
                    <a:cubicBezTo>
                      <a:pt x="9" y="4"/>
                      <a:pt x="9" y="4"/>
                      <a:pt x="8" y="4"/>
                    </a:cubicBezTo>
                    <a:cubicBezTo>
                      <a:pt x="10" y="3"/>
                      <a:pt x="11" y="7"/>
                      <a:pt x="10" y="8"/>
                    </a:cubicBezTo>
                    <a:cubicBezTo>
                      <a:pt x="10" y="8"/>
                      <a:pt x="2" y="1"/>
                      <a:pt x="5" y="6"/>
                    </a:cubicBezTo>
                    <a:cubicBezTo>
                      <a:pt x="5" y="6"/>
                      <a:pt x="3" y="6"/>
                      <a:pt x="3" y="6"/>
                    </a:cubicBezTo>
                    <a:cubicBezTo>
                      <a:pt x="3" y="7"/>
                      <a:pt x="5" y="7"/>
                      <a:pt x="5" y="7"/>
                    </a:cubicBezTo>
                    <a:cubicBezTo>
                      <a:pt x="5" y="6"/>
                      <a:pt x="5" y="8"/>
                      <a:pt x="5" y="8"/>
                    </a:cubicBezTo>
                    <a:cubicBezTo>
                      <a:pt x="5" y="8"/>
                      <a:pt x="3" y="7"/>
                      <a:pt x="2" y="7"/>
                    </a:cubicBezTo>
                    <a:cubicBezTo>
                      <a:pt x="3" y="7"/>
                      <a:pt x="0" y="10"/>
                      <a:pt x="1" y="9"/>
                    </a:cubicBezTo>
                    <a:cubicBezTo>
                      <a:pt x="0" y="11"/>
                      <a:pt x="8" y="10"/>
                      <a:pt x="8" y="10"/>
                    </a:cubicBezTo>
                    <a:cubicBezTo>
                      <a:pt x="9" y="10"/>
                      <a:pt x="13" y="11"/>
                      <a:pt x="13" y="11"/>
                    </a:cubicBezTo>
                    <a:cubicBezTo>
                      <a:pt x="12" y="11"/>
                      <a:pt x="11" y="11"/>
                      <a:pt x="11" y="12"/>
                    </a:cubicBezTo>
                    <a:cubicBezTo>
                      <a:pt x="11" y="12"/>
                      <a:pt x="12" y="13"/>
                      <a:pt x="12" y="13"/>
                    </a:cubicBezTo>
                    <a:cubicBezTo>
                      <a:pt x="11" y="14"/>
                      <a:pt x="9" y="14"/>
                      <a:pt x="8" y="14"/>
                    </a:cubicBezTo>
                    <a:cubicBezTo>
                      <a:pt x="8" y="14"/>
                      <a:pt x="2" y="15"/>
                      <a:pt x="3" y="15"/>
                    </a:cubicBezTo>
                    <a:cubicBezTo>
                      <a:pt x="5" y="16"/>
                      <a:pt x="8" y="15"/>
                      <a:pt x="10" y="16"/>
                    </a:cubicBezTo>
                    <a:cubicBezTo>
                      <a:pt x="11" y="17"/>
                      <a:pt x="11" y="18"/>
                      <a:pt x="12" y="18"/>
                    </a:cubicBezTo>
                    <a:cubicBezTo>
                      <a:pt x="12" y="18"/>
                      <a:pt x="14" y="17"/>
                      <a:pt x="15" y="17"/>
                    </a:cubicBezTo>
                    <a:cubicBezTo>
                      <a:pt x="14" y="17"/>
                      <a:pt x="13" y="18"/>
                      <a:pt x="13" y="18"/>
                    </a:cubicBezTo>
                    <a:cubicBezTo>
                      <a:pt x="13" y="19"/>
                      <a:pt x="15" y="18"/>
                      <a:pt x="15" y="18"/>
                    </a:cubicBezTo>
                    <a:cubicBezTo>
                      <a:pt x="16" y="19"/>
                      <a:pt x="8" y="23"/>
                      <a:pt x="10" y="23"/>
                    </a:cubicBezTo>
                    <a:cubicBezTo>
                      <a:pt x="12" y="24"/>
                      <a:pt x="14" y="23"/>
                      <a:pt x="15" y="23"/>
                    </a:cubicBezTo>
                    <a:cubicBezTo>
                      <a:pt x="17" y="23"/>
                      <a:pt x="19" y="23"/>
                      <a:pt x="21" y="24"/>
                    </a:cubicBezTo>
                    <a:cubicBezTo>
                      <a:pt x="20" y="23"/>
                      <a:pt x="20" y="24"/>
                      <a:pt x="20" y="24"/>
                    </a:cubicBezTo>
                    <a:cubicBezTo>
                      <a:pt x="21" y="25"/>
                      <a:pt x="22" y="25"/>
                      <a:pt x="22" y="25"/>
                    </a:cubicBezTo>
                    <a:cubicBezTo>
                      <a:pt x="24" y="26"/>
                      <a:pt x="27" y="26"/>
                      <a:pt x="29" y="26"/>
                    </a:cubicBezTo>
                    <a:cubicBezTo>
                      <a:pt x="31" y="26"/>
                      <a:pt x="31" y="25"/>
                      <a:pt x="33" y="25"/>
                    </a:cubicBezTo>
                    <a:cubicBezTo>
                      <a:pt x="35" y="24"/>
                      <a:pt x="37" y="24"/>
                      <a:pt x="39" y="23"/>
                    </a:cubicBezTo>
                    <a:cubicBezTo>
                      <a:pt x="42" y="21"/>
                      <a:pt x="43" y="20"/>
                      <a:pt x="46" y="19"/>
                    </a:cubicBezTo>
                    <a:cubicBezTo>
                      <a:pt x="48" y="19"/>
                      <a:pt x="49" y="16"/>
                      <a:pt x="52" y="16"/>
                    </a:cubicBezTo>
                    <a:cubicBezTo>
                      <a:pt x="52" y="15"/>
                      <a:pt x="53" y="15"/>
                      <a:pt x="52" y="14"/>
                    </a:cubicBezTo>
                    <a:cubicBezTo>
                      <a:pt x="51" y="13"/>
                      <a:pt x="53" y="13"/>
                      <a:pt x="54" y="13"/>
                    </a:cubicBezTo>
                    <a:cubicBezTo>
                      <a:pt x="54" y="13"/>
                      <a:pt x="52" y="12"/>
                      <a:pt x="52" y="12"/>
                    </a:cubicBezTo>
                    <a:cubicBezTo>
                      <a:pt x="52" y="11"/>
                      <a:pt x="54" y="10"/>
                      <a:pt x="53" y="10"/>
                    </a:cubicBezTo>
                    <a:cubicBezTo>
                      <a:pt x="51" y="9"/>
                      <a:pt x="54" y="10"/>
                      <a:pt x="53" y="1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25;p5"/>
              <p:cNvSpPr/>
              <p:nvPr/>
            </p:nvSpPr>
            <p:spPr>
              <a:xfrm>
                <a:off x="6485691" y="2560131"/>
                <a:ext cx="38857" cy="21857"/>
              </a:xfrm>
              <a:custGeom>
                <a:avLst/>
                <a:gdLst/>
                <a:ahLst/>
                <a:cxnLst/>
                <a:rect l="l" t="t" r="r" b="b"/>
                <a:pathLst>
                  <a:path w="11" h="6" extrusionOk="0">
                    <a:moveTo>
                      <a:pt x="3" y="4"/>
                    </a:moveTo>
                    <a:cubicBezTo>
                      <a:pt x="1" y="3"/>
                      <a:pt x="0" y="3"/>
                      <a:pt x="1" y="1"/>
                    </a:cubicBezTo>
                    <a:cubicBezTo>
                      <a:pt x="2" y="0"/>
                      <a:pt x="4" y="1"/>
                      <a:pt x="6" y="1"/>
                    </a:cubicBezTo>
                    <a:cubicBezTo>
                      <a:pt x="11" y="2"/>
                      <a:pt x="6" y="6"/>
                      <a:pt x="3" y="4"/>
                    </a:cubicBezTo>
                    <a:cubicBezTo>
                      <a:pt x="2" y="3"/>
                      <a:pt x="4" y="5"/>
                      <a:pt x="3" y="4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26;p5"/>
              <p:cNvSpPr/>
              <p:nvPr/>
            </p:nvSpPr>
            <p:spPr>
              <a:xfrm>
                <a:off x="6410403" y="2873423"/>
                <a:ext cx="21857" cy="18216"/>
              </a:xfrm>
              <a:custGeom>
                <a:avLst/>
                <a:gdLst/>
                <a:ahLst/>
                <a:cxnLst/>
                <a:rect l="l" t="t" r="r" b="b"/>
                <a:pathLst>
                  <a:path w="6" h="5" extrusionOk="0">
                    <a:moveTo>
                      <a:pt x="5" y="2"/>
                    </a:moveTo>
                    <a:cubicBezTo>
                      <a:pt x="6" y="2"/>
                      <a:pt x="5" y="1"/>
                      <a:pt x="5" y="1"/>
                    </a:cubicBezTo>
                    <a:cubicBezTo>
                      <a:pt x="4" y="0"/>
                      <a:pt x="3" y="1"/>
                      <a:pt x="2" y="1"/>
                    </a:cubicBezTo>
                    <a:cubicBezTo>
                      <a:pt x="1" y="1"/>
                      <a:pt x="0" y="2"/>
                      <a:pt x="1" y="3"/>
                    </a:cubicBezTo>
                    <a:cubicBezTo>
                      <a:pt x="1" y="3"/>
                      <a:pt x="0" y="5"/>
                      <a:pt x="0" y="4"/>
                    </a:cubicBezTo>
                    <a:cubicBezTo>
                      <a:pt x="0" y="4"/>
                      <a:pt x="5" y="2"/>
                      <a:pt x="5" y="2"/>
                    </a:cubicBezTo>
                    <a:cubicBezTo>
                      <a:pt x="6" y="2"/>
                      <a:pt x="3" y="3"/>
                      <a:pt x="5" y="2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7;p5"/>
              <p:cNvSpPr/>
              <p:nvPr/>
            </p:nvSpPr>
            <p:spPr>
              <a:xfrm>
                <a:off x="5936823" y="2977854"/>
                <a:ext cx="18214" cy="9714"/>
              </a:xfrm>
              <a:custGeom>
                <a:avLst/>
                <a:gdLst/>
                <a:ahLst/>
                <a:cxnLst/>
                <a:rect l="l" t="t" r="r" b="b"/>
                <a:pathLst>
                  <a:path w="5" h="3" extrusionOk="0">
                    <a:moveTo>
                      <a:pt x="3" y="3"/>
                    </a:moveTo>
                    <a:cubicBezTo>
                      <a:pt x="1" y="3"/>
                      <a:pt x="0" y="1"/>
                      <a:pt x="3" y="0"/>
                    </a:cubicBezTo>
                    <a:cubicBezTo>
                      <a:pt x="5" y="0"/>
                      <a:pt x="4" y="3"/>
                      <a:pt x="3" y="3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28;p5"/>
              <p:cNvSpPr/>
              <p:nvPr/>
            </p:nvSpPr>
            <p:spPr>
              <a:xfrm>
                <a:off x="6257401" y="3084713"/>
                <a:ext cx="18214" cy="17000"/>
              </a:xfrm>
              <a:custGeom>
                <a:avLst/>
                <a:gdLst/>
                <a:ahLst/>
                <a:cxnLst/>
                <a:rect l="l" t="t" r="r" b="b"/>
                <a:pathLst>
                  <a:path w="5" h="5" extrusionOk="0">
                    <a:moveTo>
                      <a:pt x="5" y="1"/>
                    </a:moveTo>
                    <a:cubicBezTo>
                      <a:pt x="5" y="1"/>
                      <a:pt x="0" y="5"/>
                      <a:pt x="1" y="5"/>
                    </a:cubicBezTo>
                    <a:cubicBezTo>
                      <a:pt x="2" y="5"/>
                      <a:pt x="4" y="3"/>
                      <a:pt x="4" y="3"/>
                    </a:cubicBezTo>
                    <a:cubicBezTo>
                      <a:pt x="5" y="2"/>
                      <a:pt x="5" y="0"/>
                      <a:pt x="5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29;p5"/>
              <p:cNvSpPr/>
              <p:nvPr/>
            </p:nvSpPr>
            <p:spPr>
              <a:xfrm>
                <a:off x="6246472" y="3112641"/>
                <a:ext cx="7286" cy="3643"/>
              </a:xfrm>
              <a:custGeom>
                <a:avLst/>
                <a:gdLst/>
                <a:ahLst/>
                <a:cxnLst/>
                <a:rect l="l" t="t" r="r" b="b"/>
                <a:pathLst>
                  <a:path w="2" h="1" extrusionOk="0">
                    <a:moveTo>
                      <a:pt x="1" y="0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1" y="1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30;p5"/>
              <p:cNvSpPr/>
              <p:nvPr/>
            </p:nvSpPr>
            <p:spPr>
              <a:xfrm>
                <a:off x="6196685" y="3169715"/>
                <a:ext cx="10929" cy="3643"/>
              </a:xfrm>
              <a:custGeom>
                <a:avLst/>
                <a:gdLst/>
                <a:ahLst/>
                <a:cxnLst/>
                <a:rect l="l" t="t" r="r" b="b"/>
                <a:pathLst>
                  <a:path w="3" h="1" extrusionOk="0">
                    <a:moveTo>
                      <a:pt x="2" y="0"/>
                    </a:moveTo>
                    <a:cubicBezTo>
                      <a:pt x="2" y="0"/>
                      <a:pt x="0" y="1"/>
                      <a:pt x="1" y="1"/>
                    </a:cubicBezTo>
                    <a:cubicBezTo>
                      <a:pt x="1" y="1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31;p5"/>
              <p:cNvSpPr/>
              <p:nvPr/>
            </p:nvSpPr>
            <p:spPr>
              <a:xfrm>
                <a:off x="6154184" y="3187929"/>
                <a:ext cx="25500" cy="14572"/>
              </a:xfrm>
              <a:custGeom>
                <a:avLst/>
                <a:gdLst/>
                <a:ahLst/>
                <a:cxnLst/>
                <a:rect l="l" t="t" r="r" b="b"/>
                <a:pathLst>
                  <a:path w="7" h="4" extrusionOk="0">
                    <a:moveTo>
                      <a:pt x="6" y="0"/>
                    </a:moveTo>
                    <a:cubicBezTo>
                      <a:pt x="5" y="0"/>
                      <a:pt x="0" y="2"/>
                      <a:pt x="1" y="3"/>
                    </a:cubicBezTo>
                    <a:cubicBezTo>
                      <a:pt x="2" y="4"/>
                      <a:pt x="7" y="0"/>
                      <a:pt x="6" y="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32;p5"/>
              <p:cNvSpPr/>
              <p:nvPr/>
            </p:nvSpPr>
            <p:spPr>
              <a:xfrm>
                <a:off x="6126255" y="3202501"/>
                <a:ext cx="20643" cy="13358"/>
              </a:xfrm>
              <a:custGeom>
                <a:avLst/>
                <a:gdLst/>
                <a:ahLst/>
                <a:cxnLst/>
                <a:rect l="l" t="t" r="r" b="b"/>
                <a:pathLst>
                  <a:path w="6" h="4" extrusionOk="0">
                    <a:moveTo>
                      <a:pt x="5" y="0"/>
                    </a:moveTo>
                    <a:cubicBezTo>
                      <a:pt x="5" y="0"/>
                      <a:pt x="0" y="2"/>
                      <a:pt x="1" y="3"/>
                    </a:cubicBezTo>
                    <a:cubicBezTo>
                      <a:pt x="2" y="4"/>
                      <a:pt x="5" y="0"/>
                      <a:pt x="5" y="0"/>
                    </a:cubicBezTo>
                    <a:cubicBezTo>
                      <a:pt x="5" y="0"/>
                      <a:pt x="6" y="0"/>
                      <a:pt x="5" y="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33;p5"/>
              <p:cNvSpPr/>
              <p:nvPr/>
            </p:nvSpPr>
            <p:spPr>
              <a:xfrm>
                <a:off x="6108040" y="3213430"/>
                <a:ext cx="18214" cy="17000"/>
              </a:xfrm>
              <a:custGeom>
                <a:avLst/>
                <a:gdLst/>
                <a:ahLst/>
                <a:cxnLst/>
                <a:rect l="l" t="t" r="r" b="b"/>
                <a:pathLst>
                  <a:path w="5" h="5" extrusionOk="0">
                    <a:moveTo>
                      <a:pt x="4" y="0"/>
                    </a:moveTo>
                    <a:cubicBezTo>
                      <a:pt x="4" y="0"/>
                      <a:pt x="0" y="4"/>
                      <a:pt x="0" y="4"/>
                    </a:cubicBezTo>
                    <a:cubicBezTo>
                      <a:pt x="2" y="5"/>
                      <a:pt x="4" y="0"/>
                      <a:pt x="4" y="0"/>
                    </a:cubicBezTo>
                    <a:cubicBezTo>
                      <a:pt x="4" y="0"/>
                      <a:pt x="5" y="0"/>
                      <a:pt x="4" y="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4;p5"/>
              <p:cNvSpPr/>
              <p:nvPr/>
            </p:nvSpPr>
            <p:spPr>
              <a:xfrm>
                <a:off x="6104397" y="3237716"/>
                <a:ext cx="3643" cy="36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ubicBezTo>
                      <a:pt x="0" y="0"/>
                      <a:pt x="0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35;p5"/>
              <p:cNvSpPr/>
              <p:nvPr/>
            </p:nvSpPr>
            <p:spPr>
              <a:xfrm>
                <a:off x="6086183" y="3223144"/>
                <a:ext cx="18214" cy="14572"/>
              </a:xfrm>
              <a:custGeom>
                <a:avLst/>
                <a:gdLst/>
                <a:ahLst/>
                <a:cxnLst/>
                <a:rect l="l" t="t" r="r" b="b"/>
                <a:pathLst>
                  <a:path w="5" h="4" extrusionOk="0">
                    <a:moveTo>
                      <a:pt x="4" y="1"/>
                    </a:moveTo>
                    <a:cubicBezTo>
                      <a:pt x="2" y="2"/>
                      <a:pt x="0" y="3"/>
                      <a:pt x="0" y="4"/>
                    </a:cubicBezTo>
                    <a:cubicBezTo>
                      <a:pt x="0" y="4"/>
                      <a:pt x="4" y="1"/>
                      <a:pt x="4" y="1"/>
                    </a:cubicBezTo>
                    <a:cubicBezTo>
                      <a:pt x="3" y="1"/>
                      <a:pt x="5" y="0"/>
                      <a:pt x="4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36;p5"/>
              <p:cNvSpPr/>
              <p:nvPr/>
            </p:nvSpPr>
            <p:spPr>
              <a:xfrm>
                <a:off x="5955037" y="3355504"/>
                <a:ext cx="7286" cy="10929"/>
              </a:xfrm>
              <a:custGeom>
                <a:avLst/>
                <a:gdLst/>
                <a:ahLst/>
                <a:cxnLst/>
                <a:rect l="l" t="t" r="r" b="b"/>
                <a:pathLst>
                  <a:path w="2" h="3" extrusionOk="0">
                    <a:moveTo>
                      <a:pt x="1" y="0"/>
                    </a:moveTo>
                    <a:cubicBezTo>
                      <a:pt x="1" y="0"/>
                      <a:pt x="0" y="3"/>
                      <a:pt x="1" y="3"/>
                    </a:cubicBezTo>
                    <a:cubicBezTo>
                      <a:pt x="2" y="3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7" name="Google Shape;37;p5"/>
              <p:cNvGrpSpPr/>
              <p:nvPr/>
            </p:nvGrpSpPr>
            <p:grpSpPr>
              <a:xfrm>
                <a:off x="5823893" y="3202501"/>
                <a:ext cx="265932" cy="252577"/>
                <a:chOff x="5961121" y="2686387"/>
                <a:chExt cx="288233" cy="273757"/>
              </a:xfrm>
            </p:grpSpPr>
            <p:sp>
              <p:nvSpPr>
                <p:cNvPr id="38" name="Google Shape;38;p5"/>
                <p:cNvSpPr/>
                <p:nvPr/>
              </p:nvSpPr>
              <p:spPr>
                <a:xfrm>
                  <a:off x="6130902" y="2686387"/>
                  <a:ext cx="118452" cy="100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26" extrusionOk="0">
                      <a:moveTo>
                        <a:pt x="28" y="10"/>
                      </a:moveTo>
                      <a:cubicBezTo>
                        <a:pt x="28" y="10"/>
                        <a:pt x="29" y="8"/>
                        <a:pt x="29" y="7"/>
                      </a:cubicBezTo>
                      <a:cubicBezTo>
                        <a:pt x="29" y="8"/>
                        <a:pt x="27" y="10"/>
                        <a:pt x="27" y="10"/>
                      </a:cubicBezTo>
                      <a:cubicBezTo>
                        <a:pt x="25" y="10"/>
                        <a:pt x="21" y="9"/>
                        <a:pt x="20" y="8"/>
                      </a:cubicBezTo>
                      <a:cubicBezTo>
                        <a:pt x="17" y="7"/>
                        <a:pt x="15" y="2"/>
                        <a:pt x="11" y="1"/>
                      </a:cubicBezTo>
                      <a:cubicBezTo>
                        <a:pt x="9" y="0"/>
                        <a:pt x="10" y="4"/>
                        <a:pt x="11" y="5"/>
                      </a:cubicBezTo>
                      <a:cubicBezTo>
                        <a:pt x="11" y="7"/>
                        <a:pt x="10" y="9"/>
                        <a:pt x="9" y="11"/>
                      </a:cubicBezTo>
                      <a:cubicBezTo>
                        <a:pt x="8" y="12"/>
                        <a:pt x="10" y="15"/>
                        <a:pt x="7" y="14"/>
                      </a:cubicBezTo>
                      <a:cubicBezTo>
                        <a:pt x="7" y="14"/>
                        <a:pt x="5" y="13"/>
                        <a:pt x="4" y="14"/>
                      </a:cubicBezTo>
                      <a:cubicBezTo>
                        <a:pt x="4" y="15"/>
                        <a:pt x="5" y="16"/>
                        <a:pt x="5" y="16"/>
                      </a:cubicBezTo>
                      <a:cubicBezTo>
                        <a:pt x="5" y="16"/>
                        <a:pt x="2" y="18"/>
                        <a:pt x="1" y="18"/>
                      </a:cubicBezTo>
                      <a:cubicBezTo>
                        <a:pt x="0" y="20"/>
                        <a:pt x="3" y="21"/>
                        <a:pt x="2" y="23"/>
                      </a:cubicBezTo>
                      <a:cubicBezTo>
                        <a:pt x="1" y="24"/>
                        <a:pt x="3" y="26"/>
                        <a:pt x="4" y="25"/>
                      </a:cubicBezTo>
                      <a:cubicBezTo>
                        <a:pt x="5" y="24"/>
                        <a:pt x="5" y="23"/>
                        <a:pt x="6" y="23"/>
                      </a:cubicBezTo>
                      <a:cubicBezTo>
                        <a:pt x="6" y="23"/>
                        <a:pt x="7" y="24"/>
                        <a:pt x="7" y="23"/>
                      </a:cubicBezTo>
                      <a:cubicBezTo>
                        <a:pt x="7" y="22"/>
                        <a:pt x="5" y="21"/>
                        <a:pt x="4" y="20"/>
                      </a:cubicBezTo>
                      <a:cubicBezTo>
                        <a:pt x="3" y="18"/>
                        <a:pt x="7" y="19"/>
                        <a:pt x="7" y="19"/>
                      </a:cubicBezTo>
                      <a:cubicBezTo>
                        <a:pt x="9" y="19"/>
                        <a:pt x="10" y="17"/>
                        <a:pt x="12" y="18"/>
                      </a:cubicBezTo>
                      <a:cubicBezTo>
                        <a:pt x="14" y="19"/>
                        <a:pt x="15" y="20"/>
                        <a:pt x="17" y="21"/>
                      </a:cubicBezTo>
                      <a:cubicBezTo>
                        <a:pt x="20" y="23"/>
                        <a:pt x="19" y="17"/>
                        <a:pt x="21" y="16"/>
                      </a:cubicBezTo>
                      <a:cubicBezTo>
                        <a:pt x="21" y="16"/>
                        <a:pt x="31" y="16"/>
                        <a:pt x="31" y="14"/>
                      </a:cubicBezTo>
                      <a:cubicBezTo>
                        <a:pt x="30" y="13"/>
                        <a:pt x="27" y="15"/>
                        <a:pt x="29" y="12"/>
                      </a:cubicBezTo>
                      <a:cubicBezTo>
                        <a:pt x="30" y="11"/>
                        <a:pt x="27" y="12"/>
                        <a:pt x="28" y="10"/>
                      </a:cubicBezTo>
                      <a:cubicBezTo>
                        <a:pt x="29" y="7"/>
                        <a:pt x="28" y="11"/>
                        <a:pt x="28" y="10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" name="Google Shape;39;p5"/>
                <p:cNvSpPr/>
                <p:nvPr/>
              </p:nvSpPr>
              <p:spPr>
                <a:xfrm>
                  <a:off x="5961121" y="2778517"/>
                  <a:ext cx="215847" cy="181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" h="47" extrusionOk="0">
                      <a:moveTo>
                        <a:pt x="52" y="1"/>
                      </a:moveTo>
                      <a:cubicBezTo>
                        <a:pt x="51" y="1"/>
                        <a:pt x="51" y="0"/>
                        <a:pt x="51" y="1"/>
                      </a:cubicBezTo>
                      <a:cubicBezTo>
                        <a:pt x="49" y="2"/>
                        <a:pt x="51" y="2"/>
                        <a:pt x="52" y="3"/>
                      </a:cubicBezTo>
                      <a:cubicBezTo>
                        <a:pt x="53" y="4"/>
                        <a:pt x="50" y="5"/>
                        <a:pt x="49" y="3"/>
                      </a:cubicBezTo>
                      <a:cubicBezTo>
                        <a:pt x="48" y="1"/>
                        <a:pt x="47" y="4"/>
                        <a:pt x="47" y="5"/>
                      </a:cubicBezTo>
                      <a:cubicBezTo>
                        <a:pt x="46" y="5"/>
                        <a:pt x="45" y="6"/>
                        <a:pt x="45" y="6"/>
                      </a:cubicBezTo>
                      <a:cubicBezTo>
                        <a:pt x="45" y="8"/>
                        <a:pt x="46" y="7"/>
                        <a:pt x="46" y="7"/>
                      </a:cubicBezTo>
                      <a:cubicBezTo>
                        <a:pt x="46" y="8"/>
                        <a:pt x="46" y="9"/>
                        <a:pt x="46" y="10"/>
                      </a:cubicBezTo>
                      <a:cubicBezTo>
                        <a:pt x="46" y="11"/>
                        <a:pt x="47" y="11"/>
                        <a:pt x="46" y="13"/>
                      </a:cubicBezTo>
                      <a:cubicBezTo>
                        <a:pt x="44" y="16"/>
                        <a:pt x="43" y="19"/>
                        <a:pt x="41" y="22"/>
                      </a:cubicBezTo>
                      <a:cubicBezTo>
                        <a:pt x="40" y="23"/>
                        <a:pt x="37" y="27"/>
                        <a:pt x="36" y="27"/>
                      </a:cubicBezTo>
                      <a:cubicBezTo>
                        <a:pt x="34" y="27"/>
                        <a:pt x="32" y="28"/>
                        <a:pt x="31" y="27"/>
                      </a:cubicBezTo>
                      <a:cubicBezTo>
                        <a:pt x="30" y="26"/>
                        <a:pt x="32" y="25"/>
                        <a:pt x="32" y="24"/>
                      </a:cubicBezTo>
                      <a:cubicBezTo>
                        <a:pt x="33" y="23"/>
                        <a:pt x="30" y="25"/>
                        <a:pt x="30" y="25"/>
                      </a:cubicBezTo>
                      <a:cubicBezTo>
                        <a:pt x="29" y="26"/>
                        <a:pt x="29" y="26"/>
                        <a:pt x="29" y="27"/>
                      </a:cubicBezTo>
                      <a:cubicBezTo>
                        <a:pt x="29" y="30"/>
                        <a:pt x="26" y="31"/>
                        <a:pt x="25" y="33"/>
                      </a:cubicBezTo>
                      <a:cubicBezTo>
                        <a:pt x="25" y="33"/>
                        <a:pt x="25" y="34"/>
                        <a:pt x="25" y="34"/>
                      </a:cubicBezTo>
                      <a:cubicBezTo>
                        <a:pt x="25" y="35"/>
                        <a:pt x="23" y="36"/>
                        <a:pt x="23" y="36"/>
                      </a:cubicBezTo>
                      <a:cubicBezTo>
                        <a:pt x="22" y="36"/>
                        <a:pt x="23" y="35"/>
                        <a:pt x="21" y="35"/>
                      </a:cubicBezTo>
                      <a:cubicBezTo>
                        <a:pt x="20" y="35"/>
                        <a:pt x="19" y="35"/>
                        <a:pt x="17" y="35"/>
                      </a:cubicBezTo>
                      <a:cubicBezTo>
                        <a:pt x="14" y="36"/>
                        <a:pt x="12" y="35"/>
                        <a:pt x="9" y="36"/>
                      </a:cubicBezTo>
                      <a:cubicBezTo>
                        <a:pt x="7" y="38"/>
                        <a:pt x="4" y="40"/>
                        <a:pt x="2" y="42"/>
                      </a:cubicBezTo>
                      <a:cubicBezTo>
                        <a:pt x="0" y="42"/>
                        <a:pt x="0" y="45"/>
                        <a:pt x="1" y="44"/>
                      </a:cubicBezTo>
                      <a:cubicBezTo>
                        <a:pt x="2" y="44"/>
                        <a:pt x="2" y="43"/>
                        <a:pt x="3" y="43"/>
                      </a:cubicBezTo>
                      <a:cubicBezTo>
                        <a:pt x="4" y="44"/>
                        <a:pt x="5" y="45"/>
                        <a:pt x="5" y="44"/>
                      </a:cubicBezTo>
                      <a:cubicBezTo>
                        <a:pt x="10" y="43"/>
                        <a:pt x="17" y="39"/>
                        <a:pt x="22" y="40"/>
                      </a:cubicBezTo>
                      <a:cubicBezTo>
                        <a:pt x="23" y="41"/>
                        <a:pt x="21" y="43"/>
                        <a:pt x="21" y="43"/>
                      </a:cubicBezTo>
                      <a:cubicBezTo>
                        <a:pt x="22" y="44"/>
                        <a:pt x="23" y="47"/>
                        <a:pt x="24" y="47"/>
                      </a:cubicBezTo>
                      <a:cubicBezTo>
                        <a:pt x="25" y="46"/>
                        <a:pt x="26" y="45"/>
                        <a:pt x="27" y="44"/>
                      </a:cubicBezTo>
                      <a:cubicBezTo>
                        <a:pt x="28" y="42"/>
                        <a:pt x="28" y="43"/>
                        <a:pt x="30" y="43"/>
                      </a:cubicBezTo>
                      <a:cubicBezTo>
                        <a:pt x="29" y="43"/>
                        <a:pt x="28" y="35"/>
                        <a:pt x="31" y="40"/>
                      </a:cubicBezTo>
                      <a:cubicBezTo>
                        <a:pt x="32" y="42"/>
                        <a:pt x="37" y="40"/>
                        <a:pt x="38" y="39"/>
                      </a:cubicBezTo>
                      <a:cubicBezTo>
                        <a:pt x="40" y="36"/>
                        <a:pt x="40" y="42"/>
                        <a:pt x="41" y="40"/>
                      </a:cubicBezTo>
                      <a:cubicBezTo>
                        <a:pt x="41" y="39"/>
                        <a:pt x="42" y="37"/>
                        <a:pt x="43" y="37"/>
                      </a:cubicBezTo>
                      <a:cubicBezTo>
                        <a:pt x="44" y="36"/>
                        <a:pt x="44" y="37"/>
                        <a:pt x="45" y="35"/>
                      </a:cubicBezTo>
                      <a:cubicBezTo>
                        <a:pt x="45" y="35"/>
                        <a:pt x="45" y="39"/>
                        <a:pt x="46" y="38"/>
                      </a:cubicBezTo>
                      <a:cubicBezTo>
                        <a:pt x="46" y="38"/>
                        <a:pt x="47" y="38"/>
                        <a:pt x="48" y="37"/>
                      </a:cubicBezTo>
                      <a:cubicBezTo>
                        <a:pt x="49" y="37"/>
                        <a:pt x="48" y="36"/>
                        <a:pt x="49" y="35"/>
                      </a:cubicBezTo>
                      <a:cubicBezTo>
                        <a:pt x="51" y="34"/>
                        <a:pt x="51" y="34"/>
                        <a:pt x="49" y="32"/>
                      </a:cubicBezTo>
                      <a:cubicBezTo>
                        <a:pt x="48" y="31"/>
                        <a:pt x="51" y="28"/>
                        <a:pt x="51" y="26"/>
                      </a:cubicBezTo>
                      <a:cubicBezTo>
                        <a:pt x="52" y="24"/>
                        <a:pt x="50" y="21"/>
                        <a:pt x="51" y="19"/>
                      </a:cubicBezTo>
                      <a:cubicBezTo>
                        <a:pt x="52" y="18"/>
                        <a:pt x="52" y="19"/>
                        <a:pt x="53" y="19"/>
                      </a:cubicBezTo>
                      <a:cubicBezTo>
                        <a:pt x="54" y="19"/>
                        <a:pt x="55" y="17"/>
                        <a:pt x="55" y="17"/>
                      </a:cubicBezTo>
                      <a:cubicBezTo>
                        <a:pt x="56" y="14"/>
                        <a:pt x="56" y="11"/>
                        <a:pt x="55" y="9"/>
                      </a:cubicBezTo>
                      <a:cubicBezTo>
                        <a:pt x="55" y="8"/>
                        <a:pt x="52" y="1"/>
                        <a:pt x="52" y="1"/>
                      </a:cubicBezTo>
                      <a:cubicBezTo>
                        <a:pt x="52" y="1"/>
                        <a:pt x="52" y="1"/>
                        <a:pt x="52" y="1"/>
                      </a:cubicBezTo>
                      <a:close/>
                    </a:path>
                  </a:pathLst>
                </a:custGeom>
                <a:solidFill>
                  <a:srgbClr val="E7E6E6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0" name="Google Shape;40;p5"/>
              <p:cNvSpPr/>
              <p:nvPr/>
            </p:nvSpPr>
            <p:spPr>
              <a:xfrm>
                <a:off x="5890678" y="3434434"/>
                <a:ext cx="7286" cy="9714"/>
              </a:xfrm>
              <a:custGeom>
                <a:avLst/>
                <a:gdLst/>
                <a:ahLst/>
                <a:cxnLst/>
                <a:rect l="l" t="t" r="r" b="b"/>
                <a:pathLst>
                  <a:path w="2" h="3" extrusionOk="0">
                    <a:moveTo>
                      <a:pt x="2" y="0"/>
                    </a:moveTo>
                    <a:cubicBezTo>
                      <a:pt x="2" y="0"/>
                      <a:pt x="0" y="1"/>
                      <a:pt x="0" y="1"/>
                    </a:cubicBezTo>
                    <a:cubicBezTo>
                      <a:pt x="1" y="3"/>
                      <a:pt x="2" y="1"/>
                      <a:pt x="2" y="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41;p5"/>
              <p:cNvSpPr/>
              <p:nvPr/>
            </p:nvSpPr>
            <p:spPr>
              <a:xfrm>
                <a:off x="5848177" y="3434434"/>
                <a:ext cx="46143" cy="35215"/>
              </a:xfrm>
              <a:custGeom>
                <a:avLst/>
                <a:gdLst/>
                <a:ahLst/>
                <a:cxnLst/>
                <a:rect l="l" t="t" r="r" b="b"/>
                <a:pathLst>
                  <a:path w="13" h="10" extrusionOk="0">
                    <a:moveTo>
                      <a:pt x="11" y="2"/>
                    </a:moveTo>
                    <a:cubicBezTo>
                      <a:pt x="9" y="2"/>
                      <a:pt x="9" y="0"/>
                      <a:pt x="7" y="2"/>
                    </a:cubicBezTo>
                    <a:cubicBezTo>
                      <a:pt x="6" y="2"/>
                      <a:pt x="5" y="4"/>
                      <a:pt x="5" y="3"/>
                    </a:cubicBezTo>
                    <a:cubicBezTo>
                      <a:pt x="4" y="2"/>
                      <a:pt x="3" y="4"/>
                      <a:pt x="3" y="4"/>
                    </a:cubicBezTo>
                    <a:cubicBezTo>
                      <a:pt x="2" y="6"/>
                      <a:pt x="1" y="5"/>
                      <a:pt x="0" y="6"/>
                    </a:cubicBezTo>
                    <a:cubicBezTo>
                      <a:pt x="0" y="5"/>
                      <a:pt x="2" y="9"/>
                      <a:pt x="3" y="9"/>
                    </a:cubicBezTo>
                    <a:cubicBezTo>
                      <a:pt x="3" y="10"/>
                      <a:pt x="5" y="6"/>
                      <a:pt x="6" y="6"/>
                    </a:cubicBezTo>
                    <a:cubicBezTo>
                      <a:pt x="7" y="6"/>
                      <a:pt x="9" y="7"/>
                      <a:pt x="10" y="6"/>
                    </a:cubicBezTo>
                    <a:cubicBezTo>
                      <a:pt x="11" y="6"/>
                      <a:pt x="13" y="3"/>
                      <a:pt x="11" y="2"/>
                    </a:cubicBezTo>
                    <a:cubicBezTo>
                      <a:pt x="10" y="2"/>
                      <a:pt x="11" y="2"/>
                      <a:pt x="11" y="2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42;p5"/>
              <p:cNvSpPr/>
              <p:nvPr/>
            </p:nvSpPr>
            <p:spPr>
              <a:xfrm>
                <a:off x="5802034" y="3447792"/>
                <a:ext cx="38857" cy="57073"/>
              </a:xfrm>
              <a:custGeom>
                <a:avLst/>
                <a:gdLst/>
                <a:ahLst/>
                <a:cxnLst/>
                <a:rect l="l" t="t" r="r" b="b"/>
                <a:pathLst>
                  <a:path w="11" h="16" extrusionOk="0">
                    <a:moveTo>
                      <a:pt x="7" y="0"/>
                    </a:moveTo>
                    <a:cubicBezTo>
                      <a:pt x="5" y="0"/>
                      <a:pt x="3" y="1"/>
                      <a:pt x="2" y="2"/>
                    </a:cubicBezTo>
                    <a:cubicBezTo>
                      <a:pt x="0" y="3"/>
                      <a:pt x="0" y="4"/>
                      <a:pt x="0" y="6"/>
                    </a:cubicBezTo>
                    <a:cubicBezTo>
                      <a:pt x="0" y="5"/>
                      <a:pt x="3" y="5"/>
                      <a:pt x="2" y="6"/>
                    </a:cubicBezTo>
                    <a:cubicBezTo>
                      <a:pt x="3" y="5"/>
                      <a:pt x="2" y="4"/>
                      <a:pt x="3" y="4"/>
                    </a:cubicBezTo>
                    <a:cubicBezTo>
                      <a:pt x="3" y="4"/>
                      <a:pt x="4" y="4"/>
                      <a:pt x="4" y="5"/>
                    </a:cubicBezTo>
                    <a:cubicBezTo>
                      <a:pt x="4" y="7"/>
                      <a:pt x="4" y="8"/>
                      <a:pt x="3" y="10"/>
                    </a:cubicBezTo>
                    <a:cubicBezTo>
                      <a:pt x="2" y="11"/>
                      <a:pt x="3" y="11"/>
                      <a:pt x="3" y="11"/>
                    </a:cubicBezTo>
                    <a:cubicBezTo>
                      <a:pt x="3" y="12"/>
                      <a:pt x="3" y="13"/>
                      <a:pt x="3" y="13"/>
                    </a:cubicBezTo>
                    <a:cubicBezTo>
                      <a:pt x="3" y="16"/>
                      <a:pt x="5" y="12"/>
                      <a:pt x="5" y="12"/>
                    </a:cubicBezTo>
                    <a:cubicBezTo>
                      <a:pt x="5" y="12"/>
                      <a:pt x="5" y="15"/>
                      <a:pt x="6" y="15"/>
                    </a:cubicBezTo>
                    <a:cubicBezTo>
                      <a:pt x="6" y="16"/>
                      <a:pt x="8" y="13"/>
                      <a:pt x="8" y="12"/>
                    </a:cubicBezTo>
                    <a:cubicBezTo>
                      <a:pt x="10" y="10"/>
                      <a:pt x="10" y="8"/>
                      <a:pt x="11" y="7"/>
                    </a:cubicBezTo>
                    <a:cubicBezTo>
                      <a:pt x="11" y="5"/>
                      <a:pt x="10" y="4"/>
                      <a:pt x="10" y="2"/>
                    </a:cubicBezTo>
                    <a:cubicBezTo>
                      <a:pt x="10" y="0"/>
                      <a:pt x="7" y="2"/>
                      <a:pt x="7" y="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43;p5"/>
              <p:cNvSpPr/>
              <p:nvPr/>
            </p:nvSpPr>
            <p:spPr>
              <a:xfrm>
                <a:off x="5763177" y="3587438"/>
                <a:ext cx="13358" cy="10929"/>
              </a:xfrm>
              <a:custGeom>
                <a:avLst/>
                <a:gdLst/>
                <a:ahLst/>
                <a:cxnLst/>
                <a:rect l="l" t="t" r="r" b="b"/>
                <a:pathLst>
                  <a:path w="4" h="3" extrusionOk="0">
                    <a:moveTo>
                      <a:pt x="4" y="0"/>
                    </a:moveTo>
                    <a:cubicBezTo>
                      <a:pt x="3" y="0"/>
                      <a:pt x="0" y="1"/>
                      <a:pt x="1" y="3"/>
                    </a:cubicBezTo>
                    <a:cubicBezTo>
                      <a:pt x="1" y="3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44;p5"/>
              <p:cNvSpPr/>
              <p:nvPr/>
            </p:nvSpPr>
            <p:spPr>
              <a:xfrm>
                <a:off x="5794748" y="3552223"/>
                <a:ext cx="7286" cy="6072"/>
              </a:xfrm>
              <a:custGeom>
                <a:avLst/>
                <a:gdLst/>
                <a:ahLst/>
                <a:cxnLst/>
                <a:rect l="l" t="t" r="r" b="b"/>
                <a:pathLst>
                  <a:path w="2" h="2" extrusionOk="0">
                    <a:moveTo>
                      <a:pt x="2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45;p5"/>
              <p:cNvSpPr/>
              <p:nvPr/>
            </p:nvSpPr>
            <p:spPr>
              <a:xfrm>
                <a:off x="5698818" y="3626295"/>
                <a:ext cx="7286" cy="3643"/>
              </a:xfrm>
              <a:custGeom>
                <a:avLst/>
                <a:gdLst/>
                <a:ahLst/>
                <a:cxnLst/>
                <a:rect l="l" t="t" r="r" b="b"/>
                <a:pathLst>
                  <a:path w="2" h="1" extrusionOk="0">
                    <a:moveTo>
                      <a:pt x="2" y="0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46;p5"/>
              <p:cNvSpPr/>
              <p:nvPr/>
            </p:nvSpPr>
            <p:spPr>
              <a:xfrm>
                <a:off x="5630817" y="3612938"/>
                <a:ext cx="42501" cy="59501"/>
              </a:xfrm>
              <a:custGeom>
                <a:avLst/>
                <a:gdLst/>
                <a:ahLst/>
                <a:cxnLst/>
                <a:rect l="l" t="t" r="r" b="b"/>
                <a:pathLst>
                  <a:path w="12" h="17" extrusionOk="0">
                    <a:moveTo>
                      <a:pt x="8" y="1"/>
                    </a:moveTo>
                    <a:cubicBezTo>
                      <a:pt x="5" y="0"/>
                      <a:pt x="1" y="6"/>
                      <a:pt x="0" y="8"/>
                    </a:cubicBezTo>
                    <a:cubicBezTo>
                      <a:pt x="0" y="10"/>
                      <a:pt x="0" y="12"/>
                      <a:pt x="1" y="14"/>
                    </a:cubicBezTo>
                    <a:cubicBezTo>
                      <a:pt x="1" y="14"/>
                      <a:pt x="3" y="17"/>
                      <a:pt x="3" y="17"/>
                    </a:cubicBezTo>
                    <a:cubicBezTo>
                      <a:pt x="4" y="15"/>
                      <a:pt x="12" y="2"/>
                      <a:pt x="8" y="1"/>
                    </a:cubicBezTo>
                    <a:cubicBezTo>
                      <a:pt x="7" y="1"/>
                      <a:pt x="9" y="1"/>
                      <a:pt x="8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47;p5"/>
              <p:cNvSpPr/>
              <p:nvPr/>
            </p:nvSpPr>
            <p:spPr>
              <a:xfrm>
                <a:off x="5420741" y="3712512"/>
                <a:ext cx="49787" cy="35215"/>
              </a:xfrm>
              <a:custGeom>
                <a:avLst/>
                <a:gdLst/>
                <a:ahLst/>
                <a:cxnLst/>
                <a:rect l="l" t="t" r="r" b="b"/>
                <a:pathLst>
                  <a:path w="14" h="10" extrusionOk="0">
                    <a:moveTo>
                      <a:pt x="13" y="1"/>
                    </a:moveTo>
                    <a:cubicBezTo>
                      <a:pt x="12" y="1"/>
                      <a:pt x="11" y="0"/>
                      <a:pt x="9" y="0"/>
                    </a:cubicBezTo>
                    <a:cubicBezTo>
                      <a:pt x="7" y="0"/>
                      <a:pt x="6" y="1"/>
                      <a:pt x="4" y="2"/>
                    </a:cubicBezTo>
                    <a:cubicBezTo>
                      <a:pt x="2" y="4"/>
                      <a:pt x="0" y="7"/>
                      <a:pt x="4" y="9"/>
                    </a:cubicBezTo>
                    <a:cubicBezTo>
                      <a:pt x="6" y="10"/>
                      <a:pt x="10" y="8"/>
                      <a:pt x="11" y="6"/>
                    </a:cubicBezTo>
                    <a:cubicBezTo>
                      <a:pt x="11" y="5"/>
                      <a:pt x="14" y="1"/>
                      <a:pt x="13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48;p5"/>
              <p:cNvSpPr/>
              <p:nvPr/>
            </p:nvSpPr>
            <p:spPr>
              <a:xfrm>
                <a:off x="5623531" y="3736798"/>
                <a:ext cx="71644" cy="100788"/>
              </a:xfrm>
              <a:custGeom>
                <a:avLst/>
                <a:gdLst/>
                <a:ahLst/>
                <a:cxnLst/>
                <a:rect l="l" t="t" r="r" b="b"/>
                <a:pathLst>
                  <a:path w="20" h="28" extrusionOk="0">
                    <a:moveTo>
                      <a:pt x="12" y="2"/>
                    </a:moveTo>
                    <a:cubicBezTo>
                      <a:pt x="10" y="1"/>
                      <a:pt x="11" y="5"/>
                      <a:pt x="9" y="2"/>
                    </a:cubicBezTo>
                    <a:cubicBezTo>
                      <a:pt x="8" y="0"/>
                      <a:pt x="4" y="1"/>
                      <a:pt x="4" y="3"/>
                    </a:cubicBezTo>
                    <a:cubicBezTo>
                      <a:pt x="3" y="6"/>
                      <a:pt x="4" y="8"/>
                      <a:pt x="3" y="11"/>
                    </a:cubicBezTo>
                    <a:cubicBezTo>
                      <a:pt x="3" y="12"/>
                      <a:pt x="3" y="13"/>
                      <a:pt x="3" y="13"/>
                    </a:cubicBezTo>
                    <a:cubicBezTo>
                      <a:pt x="2" y="14"/>
                      <a:pt x="0" y="13"/>
                      <a:pt x="0" y="13"/>
                    </a:cubicBezTo>
                    <a:cubicBezTo>
                      <a:pt x="0" y="13"/>
                      <a:pt x="2" y="22"/>
                      <a:pt x="3" y="22"/>
                    </a:cubicBezTo>
                    <a:cubicBezTo>
                      <a:pt x="3" y="22"/>
                      <a:pt x="4" y="19"/>
                      <a:pt x="5" y="20"/>
                    </a:cubicBezTo>
                    <a:cubicBezTo>
                      <a:pt x="5" y="20"/>
                      <a:pt x="7" y="21"/>
                      <a:pt x="7" y="22"/>
                    </a:cubicBezTo>
                    <a:cubicBezTo>
                      <a:pt x="7" y="23"/>
                      <a:pt x="4" y="21"/>
                      <a:pt x="4" y="23"/>
                    </a:cubicBezTo>
                    <a:cubicBezTo>
                      <a:pt x="4" y="25"/>
                      <a:pt x="6" y="27"/>
                      <a:pt x="8" y="26"/>
                    </a:cubicBezTo>
                    <a:cubicBezTo>
                      <a:pt x="9" y="26"/>
                      <a:pt x="10" y="24"/>
                      <a:pt x="11" y="25"/>
                    </a:cubicBezTo>
                    <a:cubicBezTo>
                      <a:pt x="11" y="25"/>
                      <a:pt x="15" y="28"/>
                      <a:pt x="15" y="28"/>
                    </a:cubicBezTo>
                    <a:cubicBezTo>
                      <a:pt x="16" y="27"/>
                      <a:pt x="13" y="26"/>
                      <a:pt x="14" y="25"/>
                    </a:cubicBezTo>
                    <a:cubicBezTo>
                      <a:pt x="13" y="26"/>
                      <a:pt x="20" y="28"/>
                      <a:pt x="17" y="24"/>
                    </a:cubicBezTo>
                    <a:cubicBezTo>
                      <a:pt x="15" y="22"/>
                      <a:pt x="11" y="25"/>
                      <a:pt x="10" y="22"/>
                    </a:cubicBezTo>
                    <a:cubicBezTo>
                      <a:pt x="9" y="20"/>
                      <a:pt x="9" y="19"/>
                      <a:pt x="9" y="16"/>
                    </a:cubicBezTo>
                    <a:cubicBezTo>
                      <a:pt x="9" y="14"/>
                      <a:pt x="11" y="14"/>
                      <a:pt x="12" y="12"/>
                    </a:cubicBezTo>
                    <a:cubicBezTo>
                      <a:pt x="14" y="10"/>
                      <a:pt x="14" y="9"/>
                      <a:pt x="13" y="7"/>
                    </a:cubicBezTo>
                    <a:cubicBezTo>
                      <a:pt x="13" y="7"/>
                      <a:pt x="13" y="2"/>
                      <a:pt x="12" y="2"/>
                    </a:cubicBezTo>
                    <a:cubicBezTo>
                      <a:pt x="11" y="2"/>
                      <a:pt x="13" y="2"/>
                      <a:pt x="12" y="2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49;p5"/>
              <p:cNvSpPr/>
              <p:nvPr/>
            </p:nvSpPr>
            <p:spPr>
              <a:xfrm>
                <a:off x="5684247" y="3823014"/>
                <a:ext cx="21857" cy="27930"/>
              </a:xfrm>
              <a:custGeom>
                <a:avLst/>
                <a:gdLst/>
                <a:ahLst/>
                <a:cxnLst/>
                <a:rect l="l" t="t" r="r" b="b"/>
                <a:pathLst>
                  <a:path w="6" h="8" extrusionOk="0">
                    <a:moveTo>
                      <a:pt x="3" y="1"/>
                    </a:moveTo>
                    <a:cubicBezTo>
                      <a:pt x="3" y="1"/>
                      <a:pt x="2" y="0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1" y="4"/>
                      <a:pt x="0" y="5"/>
                      <a:pt x="2" y="6"/>
                    </a:cubicBezTo>
                    <a:cubicBezTo>
                      <a:pt x="2" y="6"/>
                      <a:pt x="6" y="8"/>
                      <a:pt x="5" y="7"/>
                    </a:cubicBezTo>
                    <a:cubicBezTo>
                      <a:pt x="5" y="6"/>
                      <a:pt x="5" y="5"/>
                      <a:pt x="4" y="4"/>
                    </a:cubicBezTo>
                    <a:cubicBezTo>
                      <a:pt x="2" y="4"/>
                      <a:pt x="2" y="1"/>
                      <a:pt x="3" y="1"/>
                    </a:cubicBezTo>
                    <a:cubicBezTo>
                      <a:pt x="2" y="1"/>
                      <a:pt x="4" y="1"/>
                      <a:pt x="3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50;p5"/>
              <p:cNvSpPr/>
              <p:nvPr/>
            </p:nvSpPr>
            <p:spPr>
              <a:xfrm>
                <a:off x="5634459" y="3826657"/>
                <a:ext cx="21857" cy="27930"/>
              </a:xfrm>
              <a:custGeom>
                <a:avLst/>
                <a:gdLst/>
                <a:ahLst/>
                <a:cxnLst/>
                <a:rect l="l" t="t" r="r" b="b"/>
                <a:pathLst>
                  <a:path w="6" h="8" extrusionOk="0">
                    <a:moveTo>
                      <a:pt x="6" y="5"/>
                    </a:moveTo>
                    <a:cubicBezTo>
                      <a:pt x="5" y="4"/>
                      <a:pt x="3" y="0"/>
                      <a:pt x="0" y="2"/>
                    </a:cubicBezTo>
                    <a:cubicBezTo>
                      <a:pt x="0" y="2"/>
                      <a:pt x="3" y="5"/>
                      <a:pt x="3" y="6"/>
                    </a:cubicBezTo>
                    <a:cubicBezTo>
                      <a:pt x="3" y="8"/>
                      <a:pt x="6" y="8"/>
                      <a:pt x="6" y="5"/>
                    </a:cubicBezTo>
                    <a:cubicBezTo>
                      <a:pt x="6" y="5"/>
                      <a:pt x="6" y="6"/>
                      <a:pt x="6" y="5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1;p5"/>
              <p:cNvSpPr/>
              <p:nvPr/>
            </p:nvSpPr>
            <p:spPr>
              <a:xfrm>
                <a:off x="5659960" y="3854586"/>
                <a:ext cx="31572" cy="36429"/>
              </a:xfrm>
              <a:custGeom>
                <a:avLst/>
                <a:gdLst/>
                <a:ahLst/>
                <a:cxnLst/>
                <a:rect l="l" t="t" r="r" b="b"/>
                <a:pathLst>
                  <a:path w="9" h="10" extrusionOk="0">
                    <a:moveTo>
                      <a:pt x="3" y="2"/>
                    </a:moveTo>
                    <a:cubicBezTo>
                      <a:pt x="2" y="1"/>
                      <a:pt x="1" y="1"/>
                      <a:pt x="0" y="2"/>
                    </a:cubicBezTo>
                    <a:cubicBezTo>
                      <a:pt x="0" y="3"/>
                      <a:pt x="2" y="3"/>
                      <a:pt x="2" y="4"/>
                    </a:cubicBezTo>
                    <a:cubicBezTo>
                      <a:pt x="3" y="5"/>
                      <a:pt x="0" y="8"/>
                      <a:pt x="1" y="9"/>
                    </a:cubicBezTo>
                    <a:cubicBezTo>
                      <a:pt x="1" y="10"/>
                      <a:pt x="5" y="6"/>
                      <a:pt x="6" y="6"/>
                    </a:cubicBezTo>
                    <a:cubicBezTo>
                      <a:pt x="9" y="6"/>
                      <a:pt x="3" y="2"/>
                      <a:pt x="3" y="2"/>
                    </a:cubicBezTo>
                    <a:cubicBezTo>
                      <a:pt x="1" y="0"/>
                      <a:pt x="3" y="2"/>
                      <a:pt x="3" y="2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52;p5"/>
              <p:cNvSpPr/>
              <p:nvPr/>
            </p:nvSpPr>
            <p:spPr>
              <a:xfrm>
                <a:off x="5667246" y="3876443"/>
                <a:ext cx="24287" cy="38857"/>
              </a:xfrm>
              <a:custGeom>
                <a:avLst/>
                <a:gdLst/>
                <a:ahLst/>
                <a:cxnLst/>
                <a:rect l="l" t="t" r="r" b="b"/>
                <a:pathLst>
                  <a:path w="7" h="11" extrusionOk="0">
                    <a:moveTo>
                      <a:pt x="6" y="1"/>
                    </a:moveTo>
                    <a:cubicBezTo>
                      <a:pt x="3" y="1"/>
                      <a:pt x="4" y="4"/>
                      <a:pt x="3" y="5"/>
                    </a:cubicBezTo>
                    <a:cubicBezTo>
                      <a:pt x="0" y="7"/>
                      <a:pt x="1" y="7"/>
                      <a:pt x="3" y="9"/>
                    </a:cubicBezTo>
                    <a:cubicBezTo>
                      <a:pt x="6" y="11"/>
                      <a:pt x="4" y="8"/>
                      <a:pt x="5" y="6"/>
                    </a:cubicBezTo>
                    <a:cubicBezTo>
                      <a:pt x="5" y="6"/>
                      <a:pt x="7" y="0"/>
                      <a:pt x="6" y="1"/>
                    </a:cubicBezTo>
                    <a:cubicBezTo>
                      <a:pt x="5" y="1"/>
                      <a:pt x="6" y="0"/>
                      <a:pt x="6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53;p5"/>
              <p:cNvSpPr/>
              <p:nvPr/>
            </p:nvSpPr>
            <p:spPr>
              <a:xfrm>
                <a:off x="5687888" y="3872800"/>
                <a:ext cx="14572" cy="27930"/>
              </a:xfrm>
              <a:custGeom>
                <a:avLst/>
                <a:gdLst/>
                <a:ahLst/>
                <a:cxnLst/>
                <a:rect l="l" t="t" r="r" b="b"/>
                <a:pathLst>
                  <a:path w="4" h="8" extrusionOk="0">
                    <a:moveTo>
                      <a:pt x="3" y="1"/>
                    </a:moveTo>
                    <a:cubicBezTo>
                      <a:pt x="2" y="1"/>
                      <a:pt x="0" y="7"/>
                      <a:pt x="0" y="8"/>
                    </a:cubicBezTo>
                    <a:cubicBezTo>
                      <a:pt x="0" y="8"/>
                      <a:pt x="2" y="6"/>
                      <a:pt x="3" y="5"/>
                    </a:cubicBezTo>
                    <a:cubicBezTo>
                      <a:pt x="3" y="5"/>
                      <a:pt x="4" y="0"/>
                      <a:pt x="3" y="1"/>
                    </a:cubicBezTo>
                    <a:cubicBezTo>
                      <a:pt x="2" y="1"/>
                      <a:pt x="3" y="1"/>
                      <a:pt x="3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54;p5"/>
              <p:cNvSpPr/>
              <p:nvPr/>
            </p:nvSpPr>
            <p:spPr>
              <a:xfrm>
                <a:off x="5695175" y="3891015"/>
                <a:ext cx="21857" cy="13358"/>
              </a:xfrm>
              <a:custGeom>
                <a:avLst/>
                <a:gdLst/>
                <a:ahLst/>
                <a:cxnLst/>
                <a:rect l="l" t="t" r="r" b="b"/>
                <a:pathLst>
                  <a:path w="6" h="4" extrusionOk="0">
                    <a:moveTo>
                      <a:pt x="1" y="1"/>
                    </a:moveTo>
                    <a:cubicBezTo>
                      <a:pt x="0" y="3"/>
                      <a:pt x="1" y="4"/>
                      <a:pt x="3" y="3"/>
                    </a:cubicBezTo>
                    <a:cubicBezTo>
                      <a:pt x="6" y="3"/>
                      <a:pt x="2" y="0"/>
                      <a:pt x="1" y="1"/>
                    </a:cubicBezTo>
                    <a:cubicBezTo>
                      <a:pt x="1" y="2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55;p5"/>
              <p:cNvSpPr/>
              <p:nvPr/>
            </p:nvSpPr>
            <p:spPr>
              <a:xfrm>
                <a:off x="5577387" y="3880087"/>
                <a:ext cx="42501" cy="42501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1" y="0"/>
                    </a:moveTo>
                    <a:cubicBezTo>
                      <a:pt x="9" y="1"/>
                      <a:pt x="7" y="4"/>
                      <a:pt x="6" y="6"/>
                    </a:cubicBezTo>
                    <a:cubicBezTo>
                      <a:pt x="5" y="7"/>
                      <a:pt x="0" y="10"/>
                      <a:pt x="0" y="12"/>
                    </a:cubicBezTo>
                    <a:cubicBezTo>
                      <a:pt x="0" y="12"/>
                      <a:pt x="3" y="11"/>
                      <a:pt x="4" y="10"/>
                    </a:cubicBezTo>
                    <a:cubicBezTo>
                      <a:pt x="5" y="10"/>
                      <a:pt x="7" y="8"/>
                      <a:pt x="8" y="7"/>
                    </a:cubicBezTo>
                    <a:cubicBezTo>
                      <a:pt x="8" y="5"/>
                      <a:pt x="9" y="4"/>
                      <a:pt x="10" y="3"/>
                    </a:cubicBezTo>
                    <a:cubicBezTo>
                      <a:pt x="11" y="3"/>
                      <a:pt x="12" y="0"/>
                      <a:pt x="11" y="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56;p5"/>
              <p:cNvSpPr/>
              <p:nvPr/>
            </p:nvSpPr>
            <p:spPr>
              <a:xfrm>
                <a:off x="5702461" y="3826657"/>
                <a:ext cx="7286" cy="3643"/>
              </a:xfrm>
              <a:custGeom>
                <a:avLst/>
                <a:gdLst/>
                <a:ahLst/>
                <a:cxnLst/>
                <a:rect l="l" t="t" r="r" b="b"/>
                <a:pathLst>
                  <a:path w="2" h="1" extrusionOk="0">
                    <a:moveTo>
                      <a:pt x="0" y="1"/>
                    </a:moveTo>
                    <a:cubicBezTo>
                      <a:pt x="1" y="1"/>
                      <a:pt x="2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57;p5"/>
              <p:cNvSpPr/>
              <p:nvPr/>
            </p:nvSpPr>
            <p:spPr>
              <a:xfrm>
                <a:off x="5186379" y="3972374"/>
                <a:ext cx="199147" cy="207647"/>
              </a:xfrm>
              <a:custGeom>
                <a:avLst/>
                <a:gdLst/>
                <a:ahLst/>
                <a:cxnLst/>
                <a:rect l="l" t="t" r="r" b="b"/>
                <a:pathLst>
                  <a:path w="56" h="58" extrusionOk="0">
                    <a:moveTo>
                      <a:pt x="12" y="3"/>
                    </a:moveTo>
                    <a:cubicBezTo>
                      <a:pt x="9" y="3"/>
                      <a:pt x="7" y="3"/>
                      <a:pt x="4" y="2"/>
                    </a:cubicBezTo>
                    <a:cubicBezTo>
                      <a:pt x="2" y="1"/>
                      <a:pt x="0" y="0"/>
                      <a:pt x="2" y="3"/>
                    </a:cubicBezTo>
                    <a:cubicBezTo>
                      <a:pt x="3" y="5"/>
                      <a:pt x="4" y="8"/>
                      <a:pt x="6" y="9"/>
                    </a:cubicBezTo>
                    <a:cubicBezTo>
                      <a:pt x="8" y="10"/>
                      <a:pt x="10" y="11"/>
                      <a:pt x="11" y="13"/>
                    </a:cubicBezTo>
                    <a:cubicBezTo>
                      <a:pt x="12" y="14"/>
                      <a:pt x="12" y="16"/>
                      <a:pt x="13" y="17"/>
                    </a:cubicBezTo>
                    <a:cubicBezTo>
                      <a:pt x="15" y="18"/>
                      <a:pt x="16" y="18"/>
                      <a:pt x="17" y="19"/>
                    </a:cubicBezTo>
                    <a:cubicBezTo>
                      <a:pt x="19" y="21"/>
                      <a:pt x="19" y="24"/>
                      <a:pt x="20" y="26"/>
                    </a:cubicBezTo>
                    <a:cubicBezTo>
                      <a:pt x="21" y="27"/>
                      <a:pt x="22" y="28"/>
                      <a:pt x="22" y="28"/>
                    </a:cubicBezTo>
                    <a:cubicBezTo>
                      <a:pt x="24" y="30"/>
                      <a:pt x="25" y="31"/>
                      <a:pt x="26" y="33"/>
                    </a:cubicBezTo>
                    <a:cubicBezTo>
                      <a:pt x="28" y="36"/>
                      <a:pt x="28" y="39"/>
                      <a:pt x="30" y="42"/>
                    </a:cubicBezTo>
                    <a:cubicBezTo>
                      <a:pt x="34" y="45"/>
                      <a:pt x="37" y="49"/>
                      <a:pt x="41" y="52"/>
                    </a:cubicBezTo>
                    <a:cubicBezTo>
                      <a:pt x="43" y="54"/>
                      <a:pt x="44" y="55"/>
                      <a:pt x="46" y="57"/>
                    </a:cubicBezTo>
                    <a:cubicBezTo>
                      <a:pt x="47" y="57"/>
                      <a:pt x="53" y="58"/>
                      <a:pt x="54" y="57"/>
                    </a:cubicBezTo>
                    <a:cubicBezTo>
                      <a:pt x="55" y="56"/>
                      <a:pt x="53" y="48"/>
                      <a:pt x="54" y="46"/>
                    </a:cubicBezTo>
                    <a:cubicBezTo>
                      <a:pt x="54" y="45"/>
                      <a:pt x="56" y="45"/>
                      <a:pt x="55" y="44"/>
                    </a:cubicBezTo>
                    <a:cubicBezTo>
                      <a:pt x="54" y="43"/>
                      <a:pt x="53" y="42"/>
                      <a:pt x="52" y="41"/>
                    </a:cubicBezTo>
                    <a:cubicBezTo>
                      <a:pt x="52" y="41"/>
                      <a:pt x="51" y="40"/>
                      <a:pt x="50" y="40"/>
                    </a:cubicBezTo>
                    <a:cubicBezTo>
                      <a:pt x="49" y="40"/>
                      <a:pt x="49" y="42"/>
                      <a:pt x="48" y="42"/>
                    </a:cubicBezTo>
                    <a:cubicBezTo>
                      <a:pt x="49" y="42"/>
                      <a:pt x="48" y="38"/>
                      <a:pt x="48" y="38"/>
                    </a:cubicBezTo>
                    <a:cubicBezTo>
                      <a:pt x="47" y="37"/>
                      <a:pt x="47" y="37"/>
                      <a:pt x="47" y="36"/>
                    </a:cubicBezTo>
                    <a:cubicBezTo>
                      <a:pt x="47" y="35"/>
                      <a:pt x="45" y="34"/>
                      <a:pt x="44" y="34"/>
                    </a:cubicBezTo>
                    <a:cubicBezTo>
                      <a:pt x="43" y="33"/>
                      <a:pt x="41" y="32"/>
                      <a:pt x="42" y="30"/>
                    </a:cubicBezTo>
                    <a:cubicBezTo>
                      <a:pt x="42" y="30"/>
                      <a:pt x="41" y="29"/>
                      <a:pt x="42" y="29"/>
                    </a:cubicBezTo>
                    <a:cubicBezTo>
                      <a:pt x="42" y="28"/>
                      <a:pt x="43" y="29"/>
                      <a:pt x="43" y="28"/>
                    </a:cubicBezTo>
                    <a:cubicBezTo>
                      <a:pt x="44" y="26"/>
                      <a:pt x="38" y="26"/>
                      <a:pt x="38" y="27"/>
                    </a:cubicBezTo>
                    <a:cubicBezTo>
                      <a:pt x="38" y="26"/>
                      <a:pt x="42" y="25"/>
                      <a:pt x="38" y="25"/>
                    </a:cubicBezTo>
                    <a:cubicBezTo>
                      <a:pt x="37" y="25"/>
                      <a:pt x="36" y="24"/>
                      <a:pt x="36" y="24"/>
                    </a:cubicBezTo>
                    <a:cubicBezTo>
                      <a:pt x="36" y="23"/>
                      <a:pt x="37" y="23"/>
                      <a:pt x="37" y="23"/>
                    </a:cubicBezTo>
                    <a:cubicBezTo>
                      <a:pt x="37" y="22"/>
                      <a:pt x="35" y="22"/>
                      <a:pt x="35" y="22"/>
                    </a:cubicBezTo>
                    <a:cubicBezTo>
                      <a:pt x="35" y="22"/>
                      <a:pt x="36" y="21"/>
                      <a:pt x="34" y="21"/>
                    </a:cubicBezTo>
                    <a:cubicBezTo>
                      <a:pt x="33" y="20"/>
                      <a:pt x="32" y="20"/>
                      <a:pt x="31" y="19"/>
                    </a:cubicBezTo>
                    <a:cubicBezTo>
                      <a:pt x="28" y="15"/>
                      <a:pt x="30" y="19"/>
                      <a:pt x="30" y="19"/>
                    </a:cubicBezTo>
                    <a:cubicBezTo>
                      <a:pt x="29" y="19"/>
                      <a:pt x="26" y="16"/>
                      <a:pt x="25" y="16"/>
                    </a:cubicBezTo>
                    <a:cubicBezTo>
                      <a:pt x="24" y="14"/>
                      <a:pt x="23" y="12"/>
                      <a:pt x="21" y="11"/>
                    </a:cubicBezTo>
                    <a:cubicBezTo>
                      <a:pt x="19" y="10"/>
                      <a:pt x="18" y="9"/>
                      <a:pt x="16" y="7"/>
                    </a:cubicBezTo>
                    <a:cubicBezTo>
                      <a:pt x="15" y="6"/>
                      <a:pt x="14" y="3"/>
                      <a:pt x="12" y="3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58;p5"/>
              <p:cNvSpPr/>
              <p:nvPr/>
            </p:nvSpPr>
            <p:spPr>
              <a:xfrm>
                <a:off x="5221593" y="4047662"/>
                <a:ext cx="18214" cy="18216"/>
              </a:xfrm>
              <a:custGeom>
                <a:avLst/>
                <a:gdLst/>
                <a:ahLst/>
                <a:cxnLst/>
                <a:rect l="l" t="t" r="r" b="b"/>
                <a:pathLst>
                  <a:path w="5" h="5" extrusionOk="0">
                    <a:moveTo>
                      <a:pt x="4" y="4"/>
                    </a:moveTo>
                    <a:cubicBezTo>
                      <a:pt x="5" y="3"/>
                      <a:pt x="2" y="0"/>
                      <a:pt x="1" y="0"/>
                    </a:cubicBezTo>
                    <a:cubicBezTo>
                      <a:pt x="0" y="1"/>
                      <a:pt x="3" y="5"/>
                      <a:pt x="4" y="4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59;p5"/>
              <p:cNvSpPr/>
              <p:nvPr/>
            </p:nvSpPr>
            <p:spPr>
              <a:xfrm>
                <a:off x="5247095" y="4090163"/>
                <a:ext cx="17000" cy="18216"/>
              </a:xfrm>
              <a:custGeom>
                <a:avLst/>
                <a:gdLst/>
                <a:ahLst/>
                <a:cxnLst/>
                <a:rect l="l" t="t" r="r" b="b"/>
                <a:pathLst>
                  <a:path w="5" h="5" extrusionOk="0">
                    <a:moveTo>
                      <a:pt x="4" y="4"/>
                    </a:moveTo>
                    <a:cubicBezTo>
                      <a:pt x="5" y="3"/>
                      <a:pt x="2" y="0"/>
                      <a:pt x="1" y="0"/>
                    </a:cubicBezTo>
                    <a:cubicBezTo>
                      <a:pt x="0" y="1"/>
                      <a:pt x="3" y="5"/>
                      <a:pt x="4" y="4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60;p5"/>
              <p:cNvSpPr/>
              <p:nvPr/>
            </p:nvSpPr>
            <p:spPr>
              <a:xfrm>
                <a:off x="5367312" y="4101091"/>
                <a:ext cx="25500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7" h="7" extrusionOk="0">
                    <a:moveTo>
                      <a:pt x="7" y="7"/>
                    </a:moveTo>
                    <a:cubicBezTo>
                      <a:pt x="7" y="5"/>
                      <a:pt x="5" y="5"/>
                      <a:pt x="5" y="3"/>
                    </a:cubicBezTo>
                    <a:cubicBezTo>
                      <a:pt x="5" y="1"/>
                      <a:pt x="2" y="0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3" y="3"/>
                      <a:pt x="2" y="4"/>
                      <a:pt x="3" y="5"/>
                    </a:cubicBezTo>
                    <a:cubicBezTo>
                      <a:pt x="3" y="6"/>
                      <a:pt x="7" y="7"/>
                      <a:pt x="7" y="7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61;p5"/>
              <p:cNvSpPr/>
              <p:nvPr/>
            </p:nvSpPr>
            <p:spPr>
              <a:xfrm>
                <a:off x="5407383" y="4119306"/>
                <a:ext cx="13358" cy="13358"/>
              </a:xfrm>
              <a:custGeom>
                <a:avLst/>
                <a:gdLst/>
                <a:ahLst/>
                <a:cxnLst/>
                <a:rect l="l" t="t" r="r" b="b"/>
                <a:pathLst>
                  <a:path w="4" h="4" extrusionOk="0">
                    <a:moveTo>
                      <a:pt x="2" y="3"/>
                    </a:moveTo>
                    <a:cubicBezTo>
                      <a:pt x="0" y="4"/>
                      <a:pt x="0" y="1"/>
                      <a:pt x="2" y="0"/>
                    </a:cubicBezTo>
                    <a:cubicBezTo>
                      <a:pt x="4" y="0"/>
                      <a:pt x="4" y="3"/>
                      <a:pt x="2" y="3"/>
                    </a:cubicBezTo>
                    <a:cubicBezTo>
                      <a:pt x="1" y="4"/>
                      <a:pt x="3" y="3"/>
                      <a:pt x="2" y="3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2;p5"/>
              <p:cNvSpPr/>
              <p:nvPr/>
            </p:nvSpPr>
            <p:spPr>
              <a:xfrm>
                <a:off x="5370954" y="4180021"/>
                <a:ext cx="163932" cy="53430"/>
              </a:xfrm>
              <a:custGeom>
                <a:avLst/>
                <a:gdLst/>
                <a:ahLst/>
                <a:cxnLst/>
                <a:rect l="l" t="t" r="r" b="b"/>
                <a:pathLst>
                  <a:path w="46" h="15" extrusionOk="0">
                    <a:moveTo>
                      <a:pt x="9" y="0"/>
                    </a:moveTo>
                    <a:cubicBezTo>
                      <a:pt x="7" y="1"/>
                      <a:pt x="6" y="0"/>
                      <a:pt x="3" y="0"/>
                    </a:cubicBezTo>
                    <a:cubicBezTo>
                      <a:pt x="3" y="0"/>
                      <a:pt x="0" y="3"/>
                      <a:pt x="0" y="4"/>
                    </a:cubicBezTo>
                    <a:cubicBezTo>
                      <a:pt x="0" y="5"/>
                      <a:pt x="4" y="4"/>
                      <a:pt x="5" y="6"/>
                    </a:cubicBezTo>
                    <a:cubicBezTo>
                      <a:pt x="6" y="8"/>
                      <a:pt x="9" y="8"/>
                      <a:pt x="11" y="9"/>
                    </a:cubicBezTo>
                    <a:cubicBezTo>
                      <a:pt x="13" y="9"/>
                      <a:pt x="14" y="9"/>
                      <a:pt x="15" y="9"/>
                    </a:cubicBezTo>
                    <a:cubicBezTo>
                      <a:pt x="18" y="9"/>
                      <a:pt x="21" y="10"/>
                      <a:pt x="24" y="11"/>
                    </a:cubicBezTo>
                    <a:cubicBezTo>
                      <a:pt x="29" y="12"/>
                      <a:pt x="35" y="11"/>
                      <a:pt x="40" y="13"/>
                    </a:cubicBezTo>
                    <a:cubicBezTo>
                      <a:pt x="41" y="13"/>
                      <a:pt x="44" y="15"/>
                      <a:pt x="45" y="13"/>
                    </a:cubicBezTo>
                    <a:cubicBezTo>
                      <a:pt x="46" y="13"/>
                      <a:pt x="44" y="9"/>
                      <a:pt x="43" y="9"/>
                    </a:cubicBezTo>
                    <a:cubicBezTo>
                      <a:pt x="42" y="8"/>
                      <a:pt x="42" y="9"/>
                      <a:pt x="41" y="9"/>
                    </a:cubicBezTo>
                    <a:cubicBezTo>
                      <a:pt x="39" y="10"/>
                      <a:pt x="38" y="9"/>
                      <a:pt x="37" y="9"/>
                    </a:cubicBezTo>
                    <a:cubicBezTo>
                      <a:pt x="36" y="8"/>
                      <a:pt x="36" y="7"/>
                      <a:pt x="35" y="6"/>
                    </a:cubicBezTo>
                    <a:cubicBezTo>
                      <a:pt x="35" y="5"/>
                      <a:pt x="33" y="5"/>
                      <a:pt x="32" y="4"/>
                    </a:cubicBezTo>
                    <a:cubicBezTo>
                      <a:pt x="31" y="4"/>
                      <a:pt x="28" y="3"/>
                      <a:pt x="27" y="3"/>
                    </a:cubicBezTo>
                    <a:cubicBezTo>
                      <a:pt x="26" y="3"/>
                      <a:pt x="25" y="4"/>
                      <a:pt x="25" y="4"/>
                    </a:cubicBezTo>
                    <a:cubicBezTo>
                      <a:pt x="24" y="5"/>
                      <a:pt x="23" y="5"/>
                      <a:pt x="21" y="5"/>
                    </a:cubicBezTo>
                    <a:cubicBezTo>
                      <a:pt x="19" y="5"/>
                      <a:pt x="17" y="4"/>
                      <a:pt x="15" y="3"/>
                    </a:cubicBezTo>
                    <a:cubicBezTo>
                      <a:pt x="14" y="2"/>
                      <a:pt x="12" y="2"/>
                      <a:pt x="11" y="2"/>
                    </a:cubicBezTo>
                    <a:cubicBezTo>
                      <a:pt x="11" y="2"/>
                      <a:pt x="10" y="0"/>
                      <a:pt x="9" y="0"/>
                    </a:cubicBezTo>
                    <a:cubicBezTo>
                      <a:pt x="8" y="1"/>
                      <a:pt x="10" y="0"/>
                      <a:pt x="9" y="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63;p5"/>
              <p:cNvSpPr/>
              <p:nvPr/>
            </p:nvSpPr>
            <p:spPr>
              <a:xfrm>
                <a:off x="5492385" y="4193378"/>
                <a:ext cx="27929" cy="10929"/>
              </a:xfrm>
              <a:custGeom>
                <a:avLst/>
                <a:gdLst/>
                <a:ahLst/>
                <a:cxnLst/>
                <a:rect l="l" t="t" r="r" b="b"/>
                <a:pathLst>
                  <a:path w="8" h="3" extrusionOk="0">
                    <a:moveTo>
                      <a:pt x="3" y="3"/>
                    </a:moveTo>
                    <a:cubicBezTo>
                      <a:pt x="0" y="2"/>
                      <a:pt x="7" y="0"/>
                      <a:pt x="8" y="1"/>
                    </a:cubicBezTo>
                    <a:cubicBezTo>
                      <a:pt x="8" y="2"/>
                      <a:pt x="4" y="3"/>
                      <a:pt x="3" y="3"/>
                    </a:cubicBezTo>
                    <a:cubicBezTo>
                      <a:pt x="2" y="3"/>
                      <a:pt x="4" y="3"/>
                      <a:pt x="3" y="3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64;p5"/>
              <p:cNvSpPr/>
              <p:nvPr/>
            </p:nvSpPr>
            <p:spPr>
              <a:xfrm>
                <a:off x="5531242" y="4218879"/>
                <a:ext cx="21857" cy="14572"/>
              </a:xfrm>
              <a:custGeom>
                <a:avLst/>
                <a:gdLst/>
                <a:ahLst/>
                <a:cxnLst/>
                <a:rect l="l" t="t" r="r" b="b"/>
                <a:pathLst>
                  <a:path w="6" h="4" extrusionOk="0">
                    <a:moveTo>
                      <a:pt x="3" y="0"/>
                    </a:moveTo>
                    <a:cubicBezTo>
                      <a:pt x="2" y="0"/>
                      <a:pt x="0" y="0"/>
                      <a:pt x="1" y="1"/>
                    </a:cubicBezTo>
                    <a:cubicBezTo>
                      <a:pt x="1" y="1"/>
                      <a:pt x="3" y="4"/>
                      <a:pt x="3" y="4"/>
                    </a:cubicBezTo>
                    <a:cubicBezTo>
                      <a:pt x="5" y="4"/>
                      <a:pt x="6" y="0"/>
                      <a:pt x="3" y="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65;p5"/>
              <p:cNvSpPr/>
              <p:nvPr/>
            </p:nvSpPr>
            <p:spPr>
              <a:xfrm>
                <a:off x="5553101" y="4222521"/>
                <a:ext cx="17000" cy="10929"/>
              </a:xfrm>
              <a:custGeom>
                <a:avLst/>
                <a:gdLst/>
                <a:ahLst/>
                <a:cxnLst/>
                <a:rect l="l" t="t" r="r" b="b"/>
                <a:pathLst>
                  <a:path w="5" h="3" extrusionOk="0">
                    <a:moveTo>
                      <a:pt x="4" y="1"/>
                    </a:moveTo>
                    <a:cubicBezTo>
                      <a:pt x="4" y="1"/>
                      <a:pt x="3" y="0"/>
                      <a:pt x="2" y="0"/>
                    </a:cubicBezTo>
                    <a:cubicBezTo>
                      <a:pt x="2" y="1"/>
                      <a:pt x="0" y="2"/>
                      <a:pt x="1" y="2"/>
                    </a:cubicBezTo>
                    <a:cubicBezTo>
                      <a:pt x="1" y="2"/>
                      <a:pt x="2" y="3"/>
                      <a:pt x="2" y="2"/>
                    </a:cubicBezTo>
                    <a:cubicBezTo>
                      <a:pt x="3" y="2"/>
                      <a:pt x="5" y="2"/>
                      <a:pt x="4" y="1"/>
                    </a:cubicBezTo>
                    <a:cubicBezTo>
                      <a:pt x="4" y="1"/>
                      <a:pt x="5" y="2"/>
                      <a:pt x="4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5566458" y="4222521"/>
                <a:ext cx="25500" cy="14572"/>
              </a:xfrm>
              <a:custGeom>
                <a:avLst/>
                <a:gdLst/>
                <a:ahLst/>
                <a:cxnLst/>
                <a:rect l="l" t="t" r="r" b="b"/>
                <a:pathLst>
                  <a:path w="7" h="4" extrusionOk="0">
                    <a:moveTo>
                      <a:pt x="2" y="1"/>
                    </a:moveTo>
                    <a:cubicBezTo>
                      <a:pt x="1" y="2"/>
                      <a:pt x="0" y="4"/>
                      <a:pt x="2" y="4"/>
                    </a:cubicBezTo>
                    <a:cubicBezTo>
                      <a:pt x="4" y="4"/>
                      <a:pt x="5" y="4"/>
                      <a:pt x="6" y="3"/>
                    </a:cubicBezTo>
                    <a:cubicBezTo>
                      <a:pt x="7" y="3"/>
                      <a:pt x="5" y="2"/>
                      <a:pt x="5" y="1"/>
                    </a:cubicBezTo>
                    <a:cubicBezTo>
                      <a:pt x="4" y="0"/>
                      <a:pt x="3" y="0"/>
                      <a:pt x="2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5"/>
              <p:cNvSpPr/>
              <p:nvPr/>
            </p:nvSpPr>
            <p:spPr>
              <a:xfrm>
                <a:off x="5584672" y="4218879"/>
                <a:ext cx="29143" cy="18216"/>
              </a:xfrm>
              <a:custGeom>
                <a:avLst/>
                <a:gdLst/>
                <a:ahLst/>
                <a:cxnLst/>
                <a:rect l="l" t="t" r="r" b="b"/>
                <a:pathLst>
                  <a:path w="8" h="5" extrusionOk="0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2" y="1"/>
                      <a:pt x="2" y="2"/>
                    </a:cubicBezTo>
                    <a:cubicBezTo>
                      <a:pt x="2" y="2"/>
                      <a:pt x="2" y="3"/>
                      <a:pt x="2" y="3"/>
                    </a:cubicBezTo>
                    <a:cubicBezTo>
                      <a:pt x="2" y="4"/>
                      <a:pt x="6" y="5"/>
                      <a:pt x="7" y="4"/>
                    </a:cubicBezTo>
                    <a:cubicBezTo>
                      <a:pt x="8" y="3"/>
                      <a:pt x="8" y="2"/>
                      <a:pt x="7" y="1"/>
                    </a:cubicBezTo>
                    <a:cubicBezTo>
                      <a:pt x="5" y="1"/>
                      <a:pt x="3" y="1"/>
                      <a:pt x="1" y="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5"/>
              <p:cNvSpPr/>
              <p:nvPr/>
            </p:nvSpPr>
            <p:spPr>
              <a:xfrm>
                <a:off x="5623531" y="4222521"/>
                <a:ext cx="43715" cy="14572"/>
              </a:xfrm>
              <a:custGeom>
                <a:avLst/>
                <a:gdLst/>
                <a:ahLst/>
                <a:cxnLst/>
                <a:rect l="l" t="t" r="r" b="b"/>
                <a:pathLst>
                  <a:path w="12" h="4" extrusionOk="0">
                    <a:moveTo>
                      <a:pt x="2" y="0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0" y="2"/>
                      <a:pt x="11" y="4"/>
                      <a:pt x="12" y="2"/>
                    </a:cubicBezTo>
                    <a:cubicBezTo>
                      <a:pt x="12" y="1"/>
                      <a:pt x="9" y="2"/>
                      <a:pt x="9" y="2"/>
                    </a:cubicBezTo>
                    <a:cubicBezTo>
                      <a:pt x="7" y="2"/>
                      <a:pt x="4" y="1"/>
                      <a:pt x="2" y="0"/>
                    </a:cubicBezTo>
                    <a:cubicBezTo>
                      <a:pt x="2" y="0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5610173" y="4243164"/>
                <a:ext cx="38857" cy="21857"/>
              </a:xfrm>
              <a:custGeom>
                <a:avLst/>
                <a:gdLst/>
                <a:ahLst/>
                <a:cxnLst/>
                <a:rect l="l" t="t" r="r" b="b"/>
                <a:pathLst>
                  <a:path w="11" h="6" extrusionOk="0">
                    <a:moveTo>
                      <a:pt x="0" y="0"/>
                    </a:moveTo>
                    <a:cubicBezTo>
                      <a:pt x="1" y="0"/>
                      <a:pt x="7" y="6"/>
                      <a:pt x="8" y="4"/>
                    </a:cubicBezTo>
                    <a:cubicBezTo>
                      <a:pt x="1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5"/>
              <p:cNvSpPr/>
              <p:nvPr/>
            </p:nvSpPr>
            <p:spPr>
              <a:xfrm>
                <a:off x="5734032" y="4129021"/>
                <a:ext cx="21857" cy="14572"/>
              </a:xfrm>
              <a:custGeom>
                <a:avLst/>
                <a:gdLst/>
                <a:ahLst/>
                <a:cxnLst/>
                <a:rect l="l" t="t" r="r" b="b"/>
                <a:pathLst>
                  <a:path w="6" h="4" extrusionOk="0">
                    <a:moveTo>
                      <a:pt x="3" y="3"/>
                    </a:moveTo>
                    <a:cubicBezTo>
                      <a:pt x="0" y="4"/>
                      <a:pt x="1" y="0"/>
                      <a:pt x="4" y="0"/>
                    </a:cubicBezTo>
                    <a:cubicBezTo>
                      <a:pt x="6" y="0"/>
                      <a:pt x="5" y="3"/>
                      <a:pt x="3" y="3"/>
                    </a:cubicBezTo>
                    <a:cubicBezTo>
                      <a:pt x="2" y="4"/>
                      <a:pt x="5" y="3"/>
                      <a:pt x="3" y="3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5"/>
              <p:cNvSpPr/>
              <p:nvPr/>
            </p:nvSpPr>
            <p:spPr>
              <a:xfrm>
                <a:off x="5770462" y="4126592"/>
                <a:ext cx="53430" cy="17000"/>
              </a:xfrm>
              <a:custGeom>
                <a:avLst/>
                <a:gdLst/>
                <a:ahLst/>
                <a:cxnLst/>
                <a:rect l="l" t="t" r="r" b="b"/>
                <a:pathLst>
                  <a:path w="15" h="5" extrusionOk="0">
                    <a:moveTo>
                      <a:pt x="2" y="3"/>
                    </a:moveTo>
                    <a:cubicBezTo>
                      <a:pt x="1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5" y="0"/>
                    </a:cubicBezTo>
                    <a:cubicBezTo>
                      <a:pt x="8" y="0"/>
                      <a:pt x="10" y="0"/>
                      <a:pt x="13" y="2"/>
                    </a:cubicBezTo>
                    <a:cubicBezTo>
                      <a:pt x="14" y="3"/>
                      <a:pt x="15" y="4"/>
                      <a:pt x="15" y="5"/>
                    </a:cubicBezTo>
                    <a:cubicBezTo>
                      <a:pt x="14" y="5"/>
                      <a:pt x="11" y="3"/>
                      <a:pt x="11" y="3"/>
                    </a:cubicBezTo>
                    <a:cubicBezTo>
                      <a:pt x="8" y="2"/>
                      <a:pt x="5" y="3"/>
                      <a:pt x="2" y="3"/>
                    </a:cubicBezTo>
                    <a:cubicBezTo>
                      <a:pt x="1" y="3"/>
                      <a:pt x="3" y="3"/>
                      <a:pt x="2" y="3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5"/>
              <p:cNvSpPr/>
              <p:nvPr/>
            </p:nvSpPr>
            <p:spPr>
              <a:xfrm>
                <a:off x="5606530" y="4044017"/>
                <a:ext cx="114145" cy="128717"/>
              </a:xfrm>
              <a:custGeom>
                <a:avLst/>
                <a:gdLst/>
                <a:ahLst/>
                <a:cxnLst/>
                <a:rect l="l" t="t" r="r" b="b"/>
                <a:pathLst>
                  <a:path w="32" h="36" extrusionOk="0">
                    <a:moveTo>
                      <a:pt x="13" y="32"/>
                    </a:moveTo>
                    <a:cubicBezTo>
                      <a:pt x="13" y="31"/>
                      <a:pt x="14" y="31"/>
                      <a:pt x="14" y="30"/>
                    </a:cubicBezTo>
                    <a:cubicBezTo>
                      <a:pt x="14" y="29"/>
                      <a:pt x="12" y="28"/>
                      <a:pt x="11" y="28"/>
                    </a:cubicBezTo>
                    <a:cubicBezTo>
                      <a:pt x="10" y="26"/>
                      <a:pt x="12" y="25"/>
                      <a:pt x="12" y="23"/>
                    </a:cubicBezTo>
                    <a:cubicBezTo>
                      <a:pt x="12" y="22"/>
                      <a:pt x="8" y="22"/>
                      <a:pt x="8" y="23"/>
                    </a:cubicBezTo>
                    <a:cubicBezTo>
                      <a:pt x="7" y="25"/>
                      <a:pt x="8" y="27"/>
                      <a:pt x="8" y="29"/>
                    </a:cubicBezTo>
                    <a:cubicBezTo>
                      <a:pt x="7" y="29"/>
                      <a:pt x="8" y="30"/>
                      <a:pt x="8" y="30"/>
                    </a:cubicBezTo>
                    <a:cubicBezTo>
                      <a:pt x="8" y="32"/>
                      <a:pt x="7" y="33"/>
                      <a:pt x="7" y="34"/>
                    </a:cubicBezTo>
                    <a:cubicBezTo>
                      <a:pt x="6" y="36"/>
                      <a:pt x="7" y="36"/>
                      <a:pt x="4" y="36"/>
                    </a:cubicBezTo>
                    <a:cubicBezTo>
                      <a:pt x="1" y="36"/>
                      <a:pt x="4" y="32"/>
                      <a:pt x="4" y="31"/>
                    </a:cubicBezTo>
                    <a:cubicBezTo>
                      <a:pt x="5" y="30"/>
                      <a:pt x="4" y="27"/>
                      <a:pt x="2" y="26"/>
                    </a:cubicBezTo>
                    <a:cubicBezTo>
                      <a:pt x="0" y="25"/>
                      <a:pt x="0" y="23"/>
                      <a:pt x="1" y="21"/>
                    </a:cubicBezTo>
                    <a:cubicBezTo>
                      <a:pt x="2" y="19"/>
                      <a:pt x="2" y="16"/>
                      <a:pt x="3" y="14"/>
                    </a:cubicBezTo>
                    <a:cubicBezTo>
                      <a:pt x="5" y="11"/>
                      <a:pt x="4" y="5"/>
                      <a:pt x="9" y="5"/>
                    </a:cubicBezTo>
                    <a:cubicBezTo>
                      <a:pt x="10" y="5"/>
                      <a:pt x="9" y="2"/>
                      <a:pt x="11" y="2"/>
                    </a:cubicBezTo>
                    <a:cubicBezTo>
                      <a:pt x="14" y="3"/>
                      <a:pt x="16" y="4"/>
                      <a:pt x="18" y="4"/>
                    </a:cubicBezTo>
                    <a:cubicBezTo>
                      <a:pt x="20" y="4"/>
                      <a:pt x="23" y="5"/>
                      <a:pt x="25" y="4"/>
                    </a:cubicBezTo>
                    <a:cubicBezTo>
                      <a:pt x="26" y="4"/>
                      <a:pt x="32" y="0"/>
                      <a:pt x="32" y="1"/>
                    </a:cubicBezTo>
                    <a:cubicBezTo>
                      <a:pt x="32" y="2"/>
                      <a:pt x="29" y="5"/>
                      <a:pt x="29" y="6"/>
                    </a:cubicBezTo>
                    <a:cubicBezTo>
                      <a:pt x="27" y="7"/>
                      <a:pt x="25" y="7"/>
                      <a:pt x="23" y="7"/>
                    </a:cubicBezTo>
                    <a:cubicBezTo>
                      <a:pt x="18" y="6"/>
                      <a:pt x="14" y="7"/>
                      <a:pt x="10" y="7"/>
                    </a:cubicBezTo>
                    <a:cubicBezTo>
                      <a:pt x="7" y="6"/>
                      <a:pt x="6" y="7"/>
                      <a:pt x="6" y="10"/>
                    </a:cubicBezTo>
                    <a:cubicBezTo>
                      <a:pt x="6" y="13"/>
                      <a:pt x="9" y="13"/>
                      <a:pt x="10" y="15"/>
                    </a:cubicBezTo>
                    <a:cubicBezTo>
                      <a:pt x="11" y="17"/>
                      <a:pt x="12" y="15"/>
                      <a:pt x="13" y="14"/>
                    </a:cubicBezTo>
                    <a:cubicBezTo>
                      <a:pt x="13" y="13"/>
                      <a:pt x="20" y="12"/>
                      <a:pt x="20" y="13"/>
                    </a:cubicBezTo>
                    <a:cubicBezTo>
                      <a:pt x="21" y="13"/>
                      <a:pt x="18" y="16"/>
                      <a:pt x="17" y="16"/>
                    </a:cubicBezTo>
                    <a:cubicBezTo>
                      <a:pt x="15" y="18"/>
                      <a:pt x="15" y="18"/>
                      <a:pt x="13" y="17"/>
                    </a:cubicBezTo>
                    <a:cubicBezTo>
                      <a:pt x="13" y="17"/>
                      <a:pt x="14" y="20"/>
                      <a:pt x="14" y="20"/>
                    </a:cubicBezTo>
                    <a:cubicBezTo>
                      <a:pt x="15" y="21"/>
                      <a:pt x="18" y="23"/>
                      <a:pt x="18" y="25"/>
                    </a:cubicBezTo>
                    <a:cubicBezTo>
                      <a:pt x="18" y="26"/>
                      <a:pt x="18" y="27"/>
                      <a:pt x="19" y="28"/>
                    </a:cubicBezTo>
                    <a:cubicBezTo>
                      <a:pt x="19" y="28"/>
                      <a:pt x="21" y="30"/>
                      <a:pt x="22" y="30"/>
                    </a:cubicBezTo>
                    <a:cubicBezTo>
                      <a:pt x="20" y="31"/>
                      <a:pt x="15" y="33"/>
                      <a:pt x="13" y="32"/>
                    </a:cubicBezTo>
                    <a:cubicBezTo>
                      <a:pt x="13" y="31"/>
                      <a:pt x="14" y="33"/>
                      <a:pt x="13" y="32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5"/>
              <p:cNvSpPr/>
              <p:nvPr/>
            </p:nvSpPr>
            <p:spPr>
              <a:xfrm>
                <a:off x="5759533" y="4036732"/>
                <a:ext cx="27929" cy="53430"/>
              </a:xfrm>
              <a:custGeom>
                <a:avLst/>
                <a:gdLst/>
                <a:ahLst/>
                <a:cxnLst/>
                <a:rect l="l" t="t" r="r" b="b"/>
                <a:pathLst>
                  <a:path w="8" h="15" extrusionOk="0">
                    <a:moveTo>
                      <a:pt x="3" y="2"/>
                    </a:moveTo>
                    <a:cubicBezTo>
                      <a:pt x="3" y="1"/>
                      <a:pt x="3" y="1"/>
                      <a:pt x="3" y="0"/>
                    </a:cubicBezTo>
                    <a:cubicBezTo>
                      <a:pt x="2" y="0"/>
                      <a:pt x="0" y="3"/>
                      <a:pt x="0" y="4"/>
                    </a:cubicBezTo>
                    <a:cubicBezTo>
                      <a:pt x="0" y="5"/>
                      <a:pt x="1" y="6"/>
                      <a:pt x="1" y="8"/>
                    </a:cubicBezTo>
                    <a:cubicBezTo>
                      <a:pt x="1" y="9"/>
                      <a:pt x="1" y="11"/>
                      <a:pt x="2" y="12"/>
                    </a:cubicBezTo>
                    <a:cubicBezTo>
                      <a:pt x="2" y="12"/>
                      <a:pt x="5" y="15"/>
                      <a:pt x="5" y="15"/>
                    </a:cubicBezTo>
                    <a:cubicBezTo>
                      <a:pt x="5" y="15"/>
                      <a:pt x="4" y="13"/>
                      <a:pt x="4" y="13"/>
                    </a:cubicBezTo>
                    <a:cubicBezTo>
                      <a:pt x="3" y="12"/>
                      <a:pt x="3" y="10"/>
                      <a:pt x="3" y="9"/>
                    </a:cubicBezTo>
                    <a:cubicBezTo>
                      <a:pt x="3" y="8"/>
                      <a:pt x="7" y="9"/>
                      <a:pt x="7" y="9"/>
                    </a:cubicBezTo>
                    <a:cubicBezTo>
                      <a:pt x="8" y="9"/>
                      <a:pt x="6" y="8"/>
                      <a:pt x="5" y="7"/>
                    </a:cubicBezTo>
                    <a:cubicBezTo>
                      <a:pt x="5" y="7"/>
                      <a:pt x="6" y="6"/>
                      <a:pt x="6" y="5"/>
                    </a:cubicBezTo>
                    <a:cubicBezTo>
                      <a:pt x="7" y="1"/>
                      <a:pt x="3" y="6"/>
                      <a:pt x="2" y="6"/>
                    </a:cubicBezTo>
                    <a:cubicBezTo>
                      <a:pt x="2" y="6"/>
                      <a:pt x="4" y="3"/>
                      <a:pt x="3" y="2"/>
                    </a:cubicBezTo>
                    <a:cubicBezTo>
                      <a:pt x="3" y="1"/>
                      <a:pt x="4" y="3"/>
                      <a:pt x="3" y="2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5774106" y="4029447"/>
                <a:ext cx="9714" cy="7286"/>
              </a:xfrm>
              <a:custGeom>
                <a:avLst/>
                <a:gdLst/>
                <a:ahLst/>
                <a:cxnLst/>
                <a:rect l="l" t="t" r="r" b="b"/>
                <a:pathLst>
                  <a:path w="3" h="2" extrusionOk="0">
                    <a:moveTo>
                      <a:pt x="1" y="2"/>
                    </a:moveTo>
                    <a:cubicBezTo>
                      <a:pt x="0" y="2"/>
                      <a:pt x="1" y="0"/>
                      <a:pt x="2" y="0"/>
                    </a:cubicBezTo>
                    <a:cubicBezTo>
                      <a:pt x="3" y="0"/>
                      <a:pt x="2" y="2"/>
                      <a:pt x="1" y="2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5"/>
              <p:cNvSpPr/>
              <p:nvPr/>
            </p:nvSpPr>
            <p:spPr>
              <a:xfrm>
                <a:off x="5812964" y="4075590"/>
                <a:ext cx="17000" cy="7286"/>
              </a:xfrm>
              <a:custGeom>
                <a:avLst/>
                <a:gdLst/>
                <a:ahLst/>
                <a:cxnLst/>
                <a:rect l="l" t="t" r="r" b="b"/>
                <a:pathLst>
                  <a:path w="5" h="2" extrusionOk="0">
                    <a:moveTo>
                      <a:pt x="5" y="1"/>
                    </a:moveTo>
                    <a:cubicBezTo>
                      <a:pt x="5" y="0"/>
                      <a:pt x="0" y="0"/>
                      <a:pt x="0" y="1"/>
                    </a:cubicBezTo>
                    <a:cubicBezTo>
                      <a:pt x="0" y="1"/>
                      <a:pt x="5" y="2"/>
                      <a:pt x="5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5"/>
              <p:cNvSpPr/>
              <p:nvPr/>
            </p:nvSpPr>
            <p:spPr>
              <a:xfrm>
                <a:off x="5816607" y="4079233"/>
                <a:ext cx="66787" cy="40073"/>
              </a:xfrm>
              <a:custGeom>
                <a:avLst/>
                <a:gdLst/>
                <a:ahLst/>
                <a:cxnLst/>
                <a:rect l="l" t="t" r="r" b="b"/>
                <a:pathLst>
                  <a:path w="19" h="11" extrusionOk="0">
                    <a:moveTo>
                      <a:pt x="10" y="1"/>
                    </a:moveTo>
                    <a:cubicBezTo>
                      <a:pt x="9" y="0"/>
                      <a:pt x="5" y="2"/>
                      <a:pt x="4" y="3"/>
                    </a:cubicBezTo>
                    <a:cubicBezTo>
                      <a:pt x="3" y="3"/>
                      <a:pt x="4" y="3"/>
                      <a:pt x="3" y="4"/>
                    </a:cubicBezTo>
                    <a:cubicBezTo>
                      <a:pt x="3" y="5"/>
                      <a:pt x="2" y="3"/>
                      <a:pt x="1" y="3"/>
                    </a:cubicBezTo>
                    <a:cubicBezTo>
                      <a:pt x="0" y="3"/>
                      <a:pt x="2" y="6"/>
                      <a:pt x="3" y="6"/>
                    </a:cubicBezTo>
                    <a:cubicBezTo>
                      <a:pt x="3" y="7"/>
                      <a:pt x="5" y="7"/>
                      <a:pt x="6" y="7"/>
                    </a:cubicBezTo>
                    <a:cubicBezTo>
                      <a:pt x="8" y="7"/>
                      <a:pt x="8" y="9"/>
                      <a:pt x="9" y="10"/>
                    </a:cubicBezTo>
                    <a:cubicBezTo>
                      <a:pt x="10" y="11"/>
                      <a:pt x="13" y="10"/>
                      <a:pt x="14" y="10"/>
                    </a:cubicBezTo>
                    <a:cubicBezTo>
                      <a:pt x="18" y="10"/>
                      <a:pt x="19" y="8"/>
                      <a:pt x="18" y="5"/>
                    </a:cubicBezTo>
                    <a:cubicBezTo>
                      <a:pt x="18" y="3"/>
                      <a:pt x="17" y="2"/>
                      <a:pt x="15" y="2"/>
                    </a:cubicBezTo>
                    <a:cubicBezTo>
                      <a:pt x="14" y="2"/>
                      <a:pt x="12" y="1"/>
                      <a:pt x="10" y="1"/>
                    </a:cubicBezTo>
                    <a:cubicBezTo>
                      <a:pt x="10" y="1"/>
                      <a:pt x="11" y="1"/>
                      <a:pt x="10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6133542" y="4147235"/>
                <a:ext cx="74073" cy="42501"/>
              </a:xfrm>
              <a:custGeom>
                <a:avLst/>
                <a:gdLst/>
                <a:ahLst/>
                <a:cxnLst/>
                <a:rect l="l" t="t" r="r" b="b"/>
                <a:pathLst>
                  <a:path w="21" h="12" extrusionOk="0">
                    <a:moveTo>
                      <a:pt x="0" y="8"/>
                    </a:moveTo>
                    <a:cubicBezTo>
                      <a:pt x="1" y="7"/>
                      <a:pt x="5" y="8"/>
                      <a:pt x="6" y="8"/>
                    </a:cubicBezTo>
                    <a:cubicBezTo>
                      <a:pt x="7" y="8"/>
                      <a:pt x="8" y="6"/>
                      <a:pt x="9" y="7"/>
                    </a:cubicBezTo>
                    <a:cubicBezTo>
                      <a:pt x="10" y="8"/>
                      <a:pt x="12" y="8"/>
                      <a:pt x="13" y="7"/>
                    </a:cubicBezTo>
                    <a:cubicBezTo>
                      <a:pt x="13" y="6"/>
                      <a:pt x="14" y="5"/>
                      <a:pt x="14" y="5"/>
                    </a:cubicBezTo>
                    <a:cubicBezTo>
                      <a:pt x="15" y="5"/>
                      <a:pt x="17" y="5"/>
                      <a:pt x="17" y="3"/>
                    </a:cubicBezTo>
                    <a:cubicBezTo>
                      <a:pt x="17" y="0"/>
                      <a:pt x="21" y="2"/>
                      <a:pt x="20" y="4"/>
                    </a:cubicBezTo>
                    <a:cubicBezTo>
                      <a:pt x="19" y="5"/>
                      <a:pt x="18" y="7"/>
                      <a:pt x="18" y="7"/>
                    </a:cubicBezTo>
                    <a:cubicBezTo>
                      <a:pt x="15" y="8"/>
                      <a:pt x="14" y="10"/>
                      <a:pt x="11" y="11"/>
                    </a:cubicBezTo>
                    <a:cubicBezTo>
                      <a:pt x="9" y="12"/>
                      <a:pt x="0" y="11"/>
                      <a:pt x="0" y="8"/>
                    </a:cubicBezTo>
                    <a:cubicBezTo>
                      <a:pt x="0" y="7"/>
                      <a:pt x="0" y="10"/>
                      <a:pt x="0" y="8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5"/>
              <p:cNvSpPr/>
              <p:nvPr/>
            </p:nvSpPr>
            <p:spPr>
              <a:xfrm>
                <a:off x="6332688" y="4240737"/>
                <a:ext cx="20643" cy="20643"/>
              </a:xfrm>
              <a:custGeom>
                <a:avLst/>
                <a:gdLst/>
                <a:ahLst/>
                <a:cxnLst/>
                <a:rect l="l" t="t" r="r" b="b"/>
                <a:pathLst>
                  <a:path w="6" h="6" extrusionOk="0">
                    <a:moveTo>
                      <a:pt x="6" y="4"/>
                    </a:moveTo>
                    <a:cubicBezTo>
                      <a:pt x="6" y="2"/>
                      <a:pt x="0" y="0"/>
                      <a:pt x="1" y="2"/>
                    </a:cubicBezTo>
                    <a:cubicBezTo>
                      <a:pt x="1" y="3"/>
                      <a:pt x="6" y="5"/>
                      <a:pt x="6" y="4"/>
                    </a:cubicBezTo>
                    <a:cubicBezTo>
                      <a:pt x="6" y="3"/>
                      <a:pt x="6" y="6"/>
                      <a:pt x="6" y="4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5"/>
              <p:cNvSpPr/>
              <p:nvPr/>
            </p:nvSpPr>
            <p:spPr>
              <a:xfrm>
                <a:off x="6310830" y="4207950"/>
                <a:ext cx="32786" cy="21857"/>
              </a:xfrm>
              <a:custGeom>
                <a:avLst/>
                <a:gdLst/>
                <a:ahLst/>
                <a:cxnLst/>
                <a:rect l="l" t="t" r="r" b="b"/>
                <a:pathLst>
                  <a:path w="9" h="6" extrusionOk="0">
                    <a:moveTo>
                      <a:pt x="8" y="6"/>
                    </a:moveTo>
                    <a:cubicBezTo>
                      <a:pt x="6" y="5"/>
                      <a:pt x="3" y="0"/>
                      <a:pt x="0" y="1"/>
                    </a:cubicBezTo>
                    <a:cubicBezTo>
                      <a:pt x="0" y="2"/>
                      <a:pt x="3" y="3"/>
                      <a:pt x="3" y="4"/>
                    </a:cubicBezTo>
                    <a:cubicBezTo>
                      <a:pt x="5" y="4"/>
                      <a:pt x="6" y="5"/>
                      <a:pt x="8" y="6"/>
                    </a:cubicBezTo>
                    <a:cubicBezTo>
                      <a:pt x="9" y="6"/>
                      <a:pt x="6" y="5"/>
                      <a:pt x="8" y="6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5"/>
              <p:cNvSpPr/>
              <p:nvPr/>
            </p:nvSpPr>
            <p:spPr>
              <a:xfrm>
                <a:off x="6279258" y="4193378"/>
                <a:ext cx="14572" cy="18216"/>
              </a:xfrm>
              <a:custGeom>
                <a:avLst/>
                <a:gdLst/>
                <a:ahLst/>
                <a:cxnLst/>
                <a:rect l="l" t="t" r="r" b="b"/>
                <a:pathLst>
                  <a:path w="4" h="5" extrusionOk="0">
                    <a:moveTo>
                      <a:pt x="4" y="4"/>
                    </a:moveTo>
                    <a:cubicBezTo>
                      <a:pt x="4" y="2"/>
                      <a:pt x="0" y="0"/>
                      <a:pt x="0" y="0"/>
                    </a:cubicBezTo>
                    <a:cubicBezTo>
                      <a:pt x="0" y="1"/>
                      <a:pt x="4" y="5"/>
                      <a:pt x="4" y="4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5"/>
              <p:cNvSpPr/>
              <p:nvPr/>
            </p:nvSpPr>
            <p:spPr>
              <a:xfrm>
                <a:off x="6410403" y="4443526"/>
                <a:ext cx="57072" cy="42501"/>
              </a:xfrm>
              <a:custGeom>
                <a:avLst/>
                <a:gdLst/>
                <a:ahLst/>
                <a:cxnLst/>
                <a:rect l="l" t="t" r="r" b="b"/>
                <a:pathLst>
                  <a:path w="16" h="12" extrusionOk="0">
                    <a:moveTo>
                      <a:pt x="15" y="11"/>
                    </a:moveTo>
                    <a:cubicBezTo>
                      <a:pt x="16" y="12"/>
                      <a:pt x="3" y="0"/>
                      <a:pt x="2" y="0"/>
                    </a:cubicBezTo>
                    <a:cubicBezTo>
                      <a:pt x="0" y="0"/>
                      <a:pt x="7" y="9"/>
                      <a:pt x="15" y="1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5"/>
              <p:cNvSpPr/>
              <p:nvPr/>
            </p:nvSpPr>
            <p:spPr>
              <a:xfrm>
                <a:off x="6118969" y="4824820"/>
                <a:ext cx="10929" cy="18216"/>
              </a:xfrm>
              <a:custGeom>
                <a:avLst/>
                <a:gdLst/>
                <a:ahLst/>
                <a:cxnLst/>
                <a:rect l="l" t="t" r="r" b="b"/>
                <a:pathLst>
                  <a:path w="3" h="5" extrusionOk="0">
                    <a:moveTo>
                      <a:pt x="3" y="4"/>
                    </a:moveTo>
                    <a:cubicBezTo>
                      <a:pt x="3" y="5"/>
                      <a:pt x="0" y="1"/>
                      <a:pt x="1" y="0"/>
                    </a:cubicBezTo>
                    <a:cubicBezTo>
                      <a:pt x="2" y="0"/>
                      <a:pt x="3" y="1"/>
                      <a:pt x="3" y="4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5"/>
              <p:cNvSpPr/>
              <p:nvPr/>
            </p:nvSpPr>
            <p:spPr>
              <a:xfrm>
                <a:off x="6047325" y="4824820"/>
                <a:ext cx="7286" cy="7286"/>
              </a:xfrm>
              <a:custGeom>
                <a:avLst/>
                <a:gdLst/>
                <a:ahLst/>
                <a:cxnLst/>
                <a:rect l="l" t="t" r="r" b="b"/>
                <a:pathLst>
                  <a:path w="2" h="2" extrusionOk="0">
                    <a:moveTo>
                      <a:pt x="1" y="2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2" y="0"/>
                      <a:pt x="2" y="2"/>
                      <a:pt x="1" y="2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5"/>
              <p:cNvSpPr/>
              <p:nvPr/>
            </p:nvSpPr>
            <p:spPr>
              <a:xfrm>
                <a:off x="4281718" y="4286881"/>
                <a:ext cx="128717" cy="248933"/>
              </a:xfrm>
              <a:custGeom>
                <a:avLst/>
                <a:gdLst/>
                <a:ahLst/>
                <a:cxnLst/>
                <a:rect l="l" t="t" r="r" b="b"/>
                <a:pathLst>
                  <a:path w="36" h="70" extrusionOk="0">
                    <a:moveTo>
                      <a:pt x="31" y="2"/>
                    </a:moveTo>
                    <a:cubicBezTo>
                      <a:pt x="31" y="2"/>
                      <a:pt x="30" y="0"/>
                      <a:pt x="29" y="0"/>
                    </a:cubicBezTo>
                    <a:cubicBezTo>
                      <a:pt x="29" y="1"/>
                      <a:pt x="28" y="2"/>
                      <a:pt x="28" y="3"/>
                    </a:cubicBezTo>
                    <a:cubicBezTo>
                      <a:pt x="27" y="5"/>
                      <a:pt x="27" y="6"/>
                      <a:pt x="26" y="8"/>
                    </a:cubicBezTo>
                    <a:cubicBezTo>
                      <a:pt x="25" y="9"/>
                      <a:pt x="24" y="8"/>
                      <a:pt x="23" y="8"/>
                    </a:cubicBezTo>
                    <a:cubicBezTo>
                      <a:pt x="23" y="8"/>
                      <a:pt x="24" y="9"/>
                      <a:pt x="23" y="10"/>
                    </a:cubicBezTo>
                    <a:cubicBezTo>
                      <a:pt x="23" y="11"/>
                      <a:pt x="22" y="11"/>
                      <a:pt x="22" y="12"/>
                    </a:cubicBezTo>
                    <a:cubicBezTo>
                      <a:pt x="22" y="12"/>
                      <a:pt x="23" y="13"/>
                      <a:pt x="23" y="13"/>
                    </a:cubicBezTo>
                    <a:cubicBezTo>
                      <a:pt x="23" y="14"/>
                      <a:pt x="22" y="13"/>
                      <a:pt x="21" y="14"/>
                    </a:cubicBezTo>
                    <a:cubicBezTo>
                      <a:pt x="20" y="14"/>
                      <a:pt x="20" y="15"/>
                      <a:pt x="19" y="16"/>
                    </a:cubicBezTo>
                    <a:cubicBezTo>
                      <a:pt x="18" y="17"/>
                      <a:pt x="17" y="17"/>
                      <a:pt x="15" y="18"/>
                    </a:cubicBezTo>
                    <a:cubicBezTo>
                      <a:pt x="14" y="18"/>
                      <a:pt x="16" y="19"/>
                      <a:pt x="15" y="19"/>
                    </a:cubicBezTo>
                    <a:cubicBezTo>
                      <a:pt x="15" y="20"/>
                      <a:pt x="13" y="18"/>
                      <a:pt x="13" y="19"/>
                    </a:cubicBezTo>
                    <a:cubicBezTo>
                      <a:pt x="11" y="20"/>
                      <a:pt x="10" y="20"/>
                      <a:pt x="8" y="21"/>
                    </a:cubicBezTo>
                    <a:cubicBezTo>
                      <a:pt x="7" y="21"/>
                      <a:pt x="6" y="20"/>
                      <a:pt x="6" y="21"/>
                    </a:cubicBezTo>
                    <a:cubicBezTo>
                      <a:pt x="5" y="23"/>
                      <a:pt x="5" y="25"/>
                      <a:pt x="4" y="27"/>
                    </a:cubicBezTo>
                    <a:cubicBezTo>
                      <a:pt x="3" y="32"/>
                      <a:pt x="8" y="39"/>
                      <a:pt x="4" y="44"/>
                    </a:cubicBezTo>
                    <a:cubicBezTo>
                      <a:pt x="3" y="46"/>
                      <a:pt x="1" y="48"/>
                      <a:pt x="0" y="51"/>
                    </a:cubicBezTo>
                    <a:cubicBezTo>
                      <a:pt x="0" y="52"/>
                      <a:pt x="0" y="54"/>
                      <a:pt x="0" y="55"/>
                    </a:cubicBezTo>
                    <a:cubicBezTo>
                      <a:pt x="1" y="56"/>
                      <a:pt x="3" y="57"/>
                      <a:pt x="2" y="59"/>
                    </a:cubicBezTo>
                    <a:cubicBezTo>
                      <a:pt x="1" y="62"/>
                      <a:pt x="2" y="66"/>
                      <a:pt x="5" y="68"/>
                    </a:cubicBezTo>
                    <a:cubicBezTo>
                      <a:pt x="8" y="70"/>
                      <a:pt x="11" y="70"/>
                      <a:pt x="16" y="68"/>
                    </a:cubicBezTo>
                    <a:cubicBezTo>
                      <a:pt x="21" y="66"/>
                      <a:pt x="22" y="55"/>
                      <a:pt x="24" y="50"/>
                    </a:cubicBezTo>
                    <a:cubicBezTo>
                      <a:pt x="26" y="43"/>
                      <a:pt x="29" y="37"/>
                      <a:pt x="31" y="30"/>
                    </a:cubicBezTo>
                    <a:cubicBezTo>
                      <a:pt x="31" y="28"/>
                      <a:pt x="31" y="25"/>
                      <a:pt x="32" y="23"/>
                    </a:cubicBezTo>
                    <a:cubicBezTo>
                      <a:pt x="33" y="22"/>
                      <a:pt x="31" y="14"/>
                      <a:pt x="34" y="19"/>
                    </a:cubicBezTo>
                    <a:cubicBezTo>
                      <a:pt x="35" y="20"/>
                      <a:pt x="35" y="18"/>
                      <a:pt x="36" y="17"/>
                    </a:cubicBezTo>
                    <a:cubicBezTo>
                      <a:pt x="36" y="15"/>
                      <a:pt x="35" y="13"/>
                      <a:pt x="35" y="11"/>
                    </a:cubicBezTo>
                    <a:cubicBezTo>
                      <a:pt x="34" y="9"/>
                      <a:pt x="33" y="4"/>
                      <a:pt x="31" y="2"/>
                    </a:cubicBezTo>
                    <a:cubicBezTo>
                      <a:pt x="30" y="1"/>
                      <a:pt x="32" y="2"/>
                      <a:pt x="31" y="2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5"/>
              <p:cNvSpPr/>
              <p:nvPr/>
            </p:nvSpPr>
            <p:spPr>
              <a:xfrm>
                <a:off x="4769871" y="2442343"/>
                <a:ext cx="31572" cy="18216"/>
              </a:xfrm>
              <a:custGeom>
                <a:avLst/>
                <a:gdLst/>
                <a:ahLst/>
                <a:cxnLst/>
                <a:rect l="l" t="t" r="r" b="b"/>
                <a:pathLst>
                  <a:path w="9" h="5" extrusionOk="0">
                    <a:moveTo>
                      <a:pt x="9" y="3"/>
                    </a:moveTo>
                    <a:cubicBezTo>
                      <a:pt x="7" y="4"/>
                      <a:pt x="6" y="4"/>
                      <a:pt x="4" y="5"/>
                    </a:cubicBezTo>
                    <a:cubicBezTo>
                      <a:pt x="2" y="5"/>
                      <a:pt x="0" y="3"/>
                      <a:pt x="1" y="1"/>
                    </a:cubicBezTo>
                    <a:cubicBezTo>
                      <a:pt x="1" y="0"/>
                      <a:pt x="5" y="0"/>
                      <a:pt x="6" y="1"/>
                    </a:cubicBezTo>
                    <a:cubicBezTo>
                      <a:pt x="7" y="1"/>
                      <a:pt x="8" y="3"/>
                      <a:pt x="9" y="3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5"/>
              <p:cNvSpPr/>
              <p:nvPr/>
            </p:nvSpPr>
            <p:spPr>
              <a:xfrm>
                <a:off x="5481456" y="2407127"/>
                <a:ext cx="35215" cy="17000"/>
              </a:xfrm>
              <a:custGeom>
                <a:avLst/>
                <a:gdLst/>
                <a:ahLst/>
                <a:cxnLst/>
                <a:rect l="l" t="t" r="r" b="b"/>
                <a:pathLst>
                  <a:path w="10" h="5" extrusionOk="0">
                    <a:moveTo>
                      <a:pt x="6" y="5"/>
                    </a:moveTo>
                    <a:cubicBezTo>
                      <a:pt x="4" y="5"/>
                      <a:pt x="2" y="4"/>
                      <a:pt x="1" y="4"/>
                    </a:cubicBezTo>
                    <a:cubicBezTo>
                      <a:pt x="0" y="3"/>
                      <a:pt x="3" y="1"/>
                      <a:pt x="4" y="1"/>
                    </a:cubicBezTo>
                    <a:cubicBezTo>
                      <a:pt x="5" y="0"/>
                      <a:pt x="8" y="0"/>
                      <a:pt x="9" y="1"/>
                    </a:cubicBezTo>
                    <a:cubicBezTo>
                      <a:pt x="10" y="2"/>
                      <a:pt x="7" y="5"/>
                      <a:pt x="6" y="5"/>
                    </a:cubicBezTo>
                    <a:cubicBezTo>
                      <a:pt x="4" y="5"/>
                      <a:pt x="6" y="5"/>
                      <a:pt x="6" y="5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>
                <a:off x="4922874" y="2456915"/>
                <a:ext cx="20643" cy="14572"/>
              </a:xfrm>
              <a:custGeom>
                <a:avLst/>
                <a:gdLst/>
                <a:ahLst/>
                <a:cxnLst/>
                <a:rect l="l" t="t" r="r" b="b"/>
                <a:pathLst>
                  <a:path w="6" h="4" extrusionOk="0">
                    <a:moveTo>
                      <a:pt x="5" y="4"/>
                    </a:moveTo>
                    <a:cubicBezTo>
                      <a:pt x="4" y="4"/>
                      <a:pt x="0" y="3"/>
                      <a:pt x="2" y="1"/>
                    </a:cubicBezTo>
                    <a:cubicBezTo>
                      <a:pt x="5" y="0"/>
                      <a:pt x="6" y="4"/>
                      <a:pt x="5" y="4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5"/>
              <p:cNvSpPr/>
              <p:nvPr/>
            </p:nvSpPr>
            <p:spPr>
              <a:xfrm>
                <a:off x="3684277" y="3252288"/>
                <a:ext cx="20643" cy="38857"/>
              </a:xfrm>
              <a:custGeom>
                <a:avLst/>
                <a:gdLst/>
                <a:ahLst/>
                <a:cxnLst/>
                <a:rect l="l" t="t" r="r" b="b"/>
                <a:pathLst>
                  <a:path w="6" h="11" extrusionOk="0">
                    <a:moveTo>
                      <a:pt x="5" y="1"/>
                    </a:moveTo>
                    <a:cubicBezTo>
                      <a:pt x="5" y="3"/>
                      <a:pt x="6" y="5"/>
                      <a:pt x="5" y="7"/>
                    </a:cubicBezTo>
                    <a:cubicBezTo>
                      <a:pt x="4" y="8"/>
                      <a:pt x="5" y="11"/>
                      <a:pt x="3" y="10"/>
                    </a:cubicBezTo>
                    <a:cubicBezTo>
                      <a:pt x="1" y="8"/>
                      <a:pt x="0" y="6"/>
                      <a:pt x="1" y="4"/>
                    </a:cubicBezTo>
                    <a:cubicBezTo>
                      <a:pt x="1" y="3"/>
                      <a:pt x="5" y="0"/>
                      <a:pt x="5" y="1"/>
                    </a:cubicBezTo>
                    <a:cubicBezTo>
                      <a:pt x="5" y="2"/>
                      <a:pt x="5" y="0"/>
                      <a:pt x="5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5"/>
              <p:cNvSpPr/>
              <p:nvPr/>
            </p:nvSpPr>
            <p:spPr>
              <a:xfrm>
                <a:off x="3676991" y="3287503"/>
                <a:ext cx="31572" cy="53430"/>
              </a:xfrm>
              <a:custGeom>
                <a:avLst/>
                <a:gdLst/>
                <a:ahLst/>
                <a:cxnLst/>
                <a:rect l="l" t="t" r="r" b="b"/>
                <a:pathLst>
                  <a:path w="9" h="15" extrusionOk="0">
                    <a:moveTo>
                      <a:pt x="7" y="3"/>
                    </a:moveTo>
                    <a:cubicBezTo>
                      <a:pt x="6" y="3"/>
                      <a:pt x="7" y="0"/>
                      <a:pt x="5" y="2"/>
                    </a:cubicBezTo>
                    <a:cubicBezTo>
                      <a:pt x="2" y="4"/>
                      <a:pt x="3" y="4"/>
                      <a:pt x="0" y="2"/>
                    </a:cubicBezTo>
                    <a:cubicBezTo>
                      <a:pt x="0" y="2"/>
                      <a:pt x="1" y="8"/>
                      <a:pt x="1" y="8"/>
                    </a:cubicBezTo>
                    <a:cubicBezTo>
                      <a:pt x="2" y="10"/>
                      <a:pt x="2" y="11"/>
                      <a:pt x="2" y="13"/>
                    </a:cubicBezTo>
                    <a:cubicBezTo>
                      <a:pt x="2" y="14"/>
                      <a:pt x="2" y="15"/>
                      <a:pt x="4" y="14"/>
                    </a:cubicBezTo>
                    <a:cubicBezTo>
                      <a:pt x="6" y="13"/>
                      <a:pt x="8" y="13"/>
                      <a:pt x="8" y="10"/>
                    </a:cubicBezTo>
                    <a:cubicBezTo>
                      <a:pt x="8" y="9"/>
                      <a:pt x="9" y="3"/>
                      <a:pt x="7" y="3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5"/>
              <p:cNvSpPr/>
              <p:nvPr/>
            </p:nvSpPr>
            <p:spPr>
              <a:xfrm>
                <a:off x="4089857" y="3401648"/>
                <a:ext cx="46143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13" h="7" extrusionOk="0">
                    <a:moveTo>
                      <a:pt x="12" y="1"/>
                    </a:moveTo>
                    <a:cubicBezTo>
                      <a:pt x="12" y="1"/>
                      <a:pt x="10" y="2"/>
                      <a:pt x="10" y="2"/>
                    </a:cubicBezTo>
                    <a:cubicBezTo>
                      <a:pt x="9" y="3"/>
                      <a:pt x="10" y="5"/>
                      <a:pt x="10" y="5"/>
                    </a:cubicBezTo>
                    <a:cubicBezTo>
                      <a:pt x="9" y="5"/>
                      <a:pt x="7" y="5"/>
                      <a:pt x="6" y="6"/>
                    </a:cubicBezTo>
                    <a:cubicBezTo>
                      <a:pt x="4" y="7"/>
                      <a:pt x="3" y="7"/>
                      <a:pt x="2" y="6"/>
                    </a:cubicBezTo>
                    <a:cubicBezTo>
                      <a:pt x="0" y="4"/>
                      <a:pt x="4" y="3"/>
                      <a:pt x="5" y="3"/>
                    </a:cubicBezTo>
                    <a:cubicBezTo>
                      <a:pt x="7" y="3"/>
                      <a:pt x="10" y="2"/>
                      <a:pt x="12" y="1"/>
                    </a:cubicBezTo>
                    <a:cubicBezTo>
                      <a:pt x="13" y="0"/>
                      <a:pt x="11" y="2"/>
                      <a:pt x="12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5"/>
              <p:cNvSpPr/>
              <p:nvPr/>
            </p:nvSpPr>
            <p:spPr>
              <a:xfrm>
                <a:off x="3936855" y="3405291"/>
                <a:ext cx="53430" cy="14572"/>
              </a:xfrm>
              <a:custGeom>
                <a:avLst/>
                <a:gdLst/>
                <a:ahLst/>
                <a:cxnLst/>
                <a:rect l="l" t="t" r="r" b="b"/>
                <a:pathLst>
                  <a:path w="15" h="4" extrusionOk="0">
                    <a:moveTo>
                      <a:pt x="8" y="4"/>
                    </a:moveTo>
                    <a:cubicBezTo>
                      <a:pt x="7" y="4"/>
                      <a:pt x="0" y="2"/>
                      <a:pt x="1" y="1"/>
                    </a:cubicBezTo>
                    <a:cubicBezTo>
                      <a:pt x="1" y="0"/>
                      <a:pt x="7" y="1"/>
                      <a:pt x="7" y="1"/>
                    </a:cubicBezTo>
                    <a:cubicBezTo>
                      <a:pt x="10" y="2"/>
                      <a:pt x="12" y="2"/>
                      <a:pt x="15" y="2"/>
                    </a:cubicBezTo>
                    <a:cubicBezTo>
                      <a:pt x="15" y="2"/>
                      <a:pt x="13" y="3"/>
                      <a:pt x="13" y="3"/>
                    </a:cubicBezTo>
                    <a:cubicBezTo>
                      <a:pt x="12" y="4"/>
                      <a:pt x="10" y="4"/>
                      <a:pt x="8" y="4"/>
                    </a:cubicBezTo>
                    <a:cubicBezTo>
                      <a:pt x="6" y="4"/>
                      <a:pt x="9" y="4"/>
                      <a:pt x="8" y="4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3911354" y="2880709"/>
                <a:ext cx="25500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7" h="7" extrusionOk="0">
                    <a:moveTo>
                      <a:pt x="1" y="4"/>
                    </a:moveTo>
                    <a:cubicBezTo>
                      <a:pt x="1" y="3"/>
                      <a:pt x="0" y="1"/>
                      <a:pt x="1" y="1"/>
                    </a:cubicBezTo>
                    <a:cubicBezTo>
                      <a:pt x="2" y="1"/>
                      <a:pt x="7" y="0"/>
                      <a:pt x="7" y="1"/>
                    </a:cubicBezTo>
                    <a:cubicBezTo>
                      <a:pt x="7" y="2"/>
                      <a:pt x="2" y="6"/>
                      <a:pt x="1" y="4"/>
                    </a:cubicBezTo>
                    <a:cubicBezTo>
                      <a:pt x="1" y="1"/>
                      <a:pt x="2" y="7"/>
                      <a:pt x="1" y="4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3914996" y="2870995"/>
                <a:ext cx="18214" cy="9714"/>
              </a:xfrm>
              <a:custGeom>
                <a:avLst/>
                <a:gdLst/>
                <a:ahLst/>
                <a:cxnLst/>
                <a:rect l="l" t="t" r="r" b="b"/>
                <a:pathLst>
                  <a:path w="5" h="3" extrusionOk="0">
                    <a:moveTo>
                      <a:pt x="3" y="2"/>
                    </a:moveTo>
                    <a:cubicBezTo>
                      <a:pt x="2" y="2"/>
                      <a:pt x="0" y="1"/>
                      <a:pt x="0" y="1"/>
                    </a:cubicBezTo>
                    <a:cubicBezTo>
                      <a:pt x="0" y="1"/>
                      <a:pt x="4" y="0"/>
                      <a:pt x="4" y="1"/>
                    </a:cubicBezTo>
                    <a:cubicBezTo>
                      <a:pt x="5" y="2"/>
                      <a:pt x="4" y="3"/>
                      <a:pt x="3" y="2"/>
                    </a:cubicBezTo>
                    <a:cubicBezTo>
                      <a:pt x="1" y="2"/>
                      <a:pt x="5" y="3"/>
                      <a:pt x="3" y="2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5"/>
              <p:cNvSpPr/>
              <p:nvPr/>
            </p:nvSpPr>
            <p:spPr>
              <a:xfrm>
                <a:off x="3840924" y="2895280"/>
                <a:ext cx="20643" cy="35215"/>
              </a:xfrm>
              <a:custGeom>
                <a:avLst/>
                <a:gdLst/>
                <a:ahLst/>
                <a:cxnLst/>
                <a:rect l="l" t="t" r="r" b="b"/>
                <a:pathLst>
                  <a:path w="6" h="10" extrusionOk="0">
                    <a:moveTo>
                      <a:pt x="6" y="2"/>
                    </a:moveTo>
                    <a:cubicBezTo>
                      <a:pt x="6" y="0"/>
                      <a:pt x="0" y="10"/>
                      <a:pt x="3" y="9"/>
                    </a:cubicBezTo>
                    <a:cubicBezTo>
                      <a:pt x="4" y="9"/>
                      <a:pt x="6" y="3"/>
                      <a:pt x="6" y="2"/>
                    </a:cubicBezTo>
                    <a:cubicBezTo>
                      <a:pt x="6" y="1"/>
                      <a:pt x="6" y="3"/>
                      <a:pt x="6" y="2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5"/>
              <p:cNvSpPr/>
              <p:nvPr/>
            </p:nvSpPr>
            <p:spPr>
              <a:xfrm>
                <a:off x="3872496" y="2834565"/>
                <a:ext cx="14572" cy="14572"/>
              </a:xfrm>
              <a:custGeom>
                <a:avLst/>
                <a:gdLst/>
                <a:ahLst/>
                <a:cxnLst/>
                <a:rect l="l" t="t" r="r" b="b"/>
                <a:pathLst>
                  <a:path w="4" h="4" extrusionOk="0">
                    <a:moveTo>
                      <a:pt x="3" y="3"/>
                    </a:moveTo>
                    <a:cubicBezTo>
                      <a:pt x="2" y="3"/>
                      <a:pt x="0" y="2"/>
                      <a:pt x="1" y="1"/>
                    </a:cubicBezTo>
                    <a:cubicBezTo>
                      <a:pt x="2" y="1"/>
                      <a:pt x="3" y="0"/>
                      <a:pt x="3" y="0"/>
                    </a:cubicBezTo>
                    <a:cubicBezTo>
                      <a:pt x="4" y="0"/>
                      <a:pt x="4" y="2"/>
                      <a:pt x="3" y="3"/>
                    </a:cubicBezTo>
                    <a:cubicBezTo>
                      <a:pt x="2" y="4"/>
                      <a:pt x="4" y="2"/>
                      <a:pt x="3" y="3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5"/>
              <p:cNvSpPr/>
              <p:nvPr/>
            </p:nvSpPr>
            <p:spPr>
              <a:xfrm>
                <a:off x="3730422" y="2945067"/>
                <a:ext cx="20643" cy="32786"/>
              </a:xfrm>
              <a:custGeom>
                <a:avLst/>
                <a:gdLst/>
                <a:ahLst/>
                <a:cxnLst/>
                <a:rect l="l" t="t" r="r" b="b"/>
                <a:pathLst>
                  <a:path w="6" h="9" extrusionOk="0">
                    <a:moveTo>
                      <a:pt x="6" y="2"/>
                    </a:moveTo>
                    <a:cubicBezTo>
                      <a:pt x="6" y="1"/>
                      <a:pt x="6" y="4"/>
                      <a:pt x="6" y="4"/>
                    </a:cubicBezTo>
                    <a:cubicBezTo>
                      <a:pt x="6" y="6"/>
                      <a:pt x="6" y="8"/>
                      <a:pt x="5" y="9"/>
                    </a:cubicBezTo>
                    <a:cubicBezTo>
                      <a:pt x="5" y="9"/>
                      <a:pt x="0" y="5"/>
                      <a:pt x="0" y="3"/>
                    </a:cubicBezTo>
                    <a:cubicBezTo>
                      <a:pt x="0" y="3"/>
                      <a:pt x="2" y="2"/>
                      <a:pt x="3" y="3"/>
                    </a:cubicBezTo>
                    <a:cubicBezTo>
                      <a:pt x="4" y="4"/>
                      <a:pt x="5" y="4"/>
                      <a:pt x="6" y="2"/>
                    </a:cubicBezTo>
                    <a:cubicBezTo>
                      <a:pt x="6" y="0"/>
                      <a:pt x="6" y="3"/>
                      <a:pt x="6" y="2"/>
                    </a:cubicBezTo>
                    <a:close/>
                  </a:path>
                </a:pathLst>
              </a:custGeom>
              <a:solidFill>
                <a:srgbClr val="FFDDB2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5"/>
              <p:cNvSpPr/>
              <p:nvPr/>
            </p:nvSpPr>
            <p:spPr>
              <a:xfrm>
                <a:off x="3704922" y="2952353"/>
                <a:ext cx="29143" cy="29143"/>
              </a:xfrm>
              <a:custGeom>
                <a:avLst/>
                <a:gdLst/>
                <a:ahLst/>
                <a:cxnLst/>
                <a:rect l="l" t="t" r="r" b="b"/>
                <a:pathLst>
                  <a:path w="8" h="8" extrusionOk="0">
                    <a:moveTo>
                      <a:pt x="6" y="7"/>
                    </a:moveTo>
                    <a:cubicBezTo>
                      <a:pt x="5" y="8"/>
                      <a:pt x="0" y="5"/>
                      <a:pt x="1" y="4"/>
                    </a:cubicBezTo>
                    <a:cubicBezTo>
                      <a:pt x="3" y="0"/>
                      <a:pt x="8" y="5"/>
                      <a:pt x="6" y="7"/>
                    </a:cubicBezTo>
                    <a:cubicBezTo>
                      <a:pt x="5" y="8"/>
                      <a:pt x="7" y="6"/>
                      <a:pt x="6" y="7"/>
                    </a:cubicBezTo>
                    <a:close/>
                  </a:path>
                </a:pathLst>
              </a:custGeom>
              <a:solidFill>
                <a:srgbClr val="FFDDB2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5"/>
              <p:cNvSpPr/>
              <p:nvPr/>
            </p:nvSpPr>
            <p:spPr>
              <a:xfrm>
                <a:off x="3577418" y="3320289"/>
                <a:ext cx="17000" cy="13358"/>
              </a:xfrm>
              <a:custGeom>
                <a:avLst/>
                <a:gdLst/>
                <a:ahLst/>
                <a:cxnLst/>
                <a:rect l="l" t="t" r="r" b="b"/>
                <a:pathLst>
                  <a:path w="5" h="4" extrusionOk="0">
                    <a:moveTo>
                      <a:pt x="4" y="2"/>
                    </a:moveTo>
                    <a:cubicBezTo>
                      <a:pt x="5" y="1"/>
                      <a:pt x="4" y="4"/>
                      <a:pt x="3" y="3"/>
                    </a:cubicBezTo>
                    <a:cubicBezTo>
                      <a:pt x="3" y="3"/>
                      <a:pt x="0" y="2"/>
                      <a:pt x="0" y="2"/>
                    </a:cubicBezTo>
                    <a:cubicBezTo>
                      <a:pt x="0" y="2"/>
                      <a:pt x="3" y="0"/>
                      <a:pt x="4" y="0"/>
                    </a:cubicBezTo>
                    <a:cubicBezTo>
                      <a:pt x="4" y="0"/>
                      <a:pt x="3" y="2"/>
                      <a:pt x="4" y="2"/>
                    </a:cubicBezTo>
                    <a:cubicBezTo>
                      <a:pt x="5" y="1"/>
                      <a:pt x="3" y="2"/>
                      <a:pt x="4" y="2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5"/>
              <p:cNvSpPr/>
              <p:nvPr/>
            </p:nvSpPr>
            <p:spPr>
              <a:xfrm>
                <a:off x="3402556" y="2884351"/>
                <a:ext cx="21857" cy="21857"/>
              </a:xfrm>
              <a:custGeom>
                <a:avLst/>
                <a:gdLst/>
                <a:ahLst/>
                <a:cxnLst/>
                <a:rect l="l" t="t" r="r" b="b"/>
                <a:pathLst>
                  <a:path w="6" h="6" extrusionOk="0">
                    <a:moveTo>
                      <a:pt x="5" y="1"/>
                    </a:moveTo>
                    <a:cubicBezTo>
                      <a:pt x="6" y="2"/>
                      <a:pt x="4" y="3"/>
                      <a:pt x="4" y="5"/>
                    </a:cubicBezTo>
                    <a:cubicBezTo>
                      <a:pt x="3" y="6"/>
                      <a:pt x="2" y="6"/>
                      <a:pt x="1" y="5"/>
                    </a:cubicBezTo>
                    <a:cubicBezTo>
                      <a:pt x="0" y="4"/>
                      <a:pt x="5" y="0"/>
                      <a:pt x="5" y="1"/>
                    </a:cubicBezTo>
                    <a:cubicBezTo>
                      <a:pt x="6" y="2"/>
                      <a:pt x="5" y="0"/>
                      <a:pt x="5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5"/>
              <p:cNvSpPr/>
              <p:nvPr/>
            </p:nvSpPr>
            <p:spPr>
              <a:xfrm>
                <a:off x="3413486" y="2909853"/>
                <a:ext cx="10929" cy="10929"/>
              </a:xfrm>
              <a:custGeom>
                <a:avLst/>
                <a:gdLst/>
                <a:ahLst/>
                <a:cxnLst/>
                <a:rect l="l" t="t" r="r" b="b"/>
                <a:pathLst>
                  <a:path w="3" h="3" extrusionOk="0">
                    <a:moveTo>
                      <a:pt x="3" y="1"/>
                    </a:moveTo>
                    <a:cubicBezTo>
                      <a:pt x="2" y="1"/>
                      <a:pt x="0" y="1"/>
                      <a:pt x="0" y="2"/>
                    </a:cubicBezTo>
                    <a:cubicBezTo>
                      <a:pt x="0" y="3"/>
                      <a:pt x="2" y="3"/>
                      <a:pt x="2" y="3"/>
                    </a:cubicBezTo>
                    <a:cubicBezTo>
                      <a:pt x="3" y="3"/>
                      <a:pt x="3" y="0"/>
                      <a:pt x="3" y="1"/>
                    </a:cubicBezTo>
                    <a:cubicBezTo>
                      <a:pt x="2" y="1"/>
                      <a:pt x="3" y="1"/>
                      <a:pt x="3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5"/>
              <p:cNvSpPr/>
              <p:nvPr/>
            </p:nvSpPr>
            <p:spPr>
              <a:xfrm>
                <a:off x="3424415" y="2920781"/>
                <a:ext cx="6072" cy="3643"/>
              </a:xfrm>
              <a:custGeom>
                <a:avLst/>
                <a:gdLst/>
                <a:ahLst/>
                <a:cxnLst/>
                <a:rect l="l" t="t" r="r" b="b"/>
                <a:pathLst>
                  <a:path w="2" h="1" extrusionOk="0">
                    <a:moveTo>
                      <a:pt x="2" y="0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5"/>
              <p:cNvSpPr/>
              <p:nvPr/>
            </p:nvSpPr>
            <p:spPr>
              <a:xfrm>
                <a:off x="3424415" y="2930496"/>
                <a:ext cx="3643" cy="7286"/>
              </a:xfrm>
              <a:custGeom>
                <a:avLst/>
                <a:gdLst/>
                <a:ahLst/>
                <a:cxnLst/>
                <a:rect l="l" t="t" r="r" b="b"/>
                <a:pathLst>
                  <a:path w="1" h="2" extrusionOk="0">
                    <a:moveTo>
                      <a:pt x="1" y="0"/>
                    </a:moveTo>
                    <a:cubicBezTo>
                      <a:pt x="1" y="1"/>
                      <a:pt x="0" y="2"/>
                      <a:pt x="0" y="2"/>
                    </a:cubicBezTo>
                    <a:cubicBezTo>
                      <a:pt x="1" y="2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5"/>
              <p:cNvSpPr/>
              <p:nvPr/>
            </p:nvSpPr>
            <p:spPr>
              <a:xfrm>
                <a:off x="3424415" y="2937781"/>
                <a:ext cx="6072" cy="3643"/>
              </a:xfrm>
              <a:custGeom>
                <a:avLst/>
                <a:gdLst/>
                <a:ahLst/>
                <a:cxnLst/>
                <a:rect l="l" t="t" r="r" b="b"/>
                <a:pathLst>
                  <a:path w="2" h="1" extrusionOk="0">
                    <a:moveTo>
                      <a:pt x="2" y="0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>
                <a:off x="3452344" y="2991211"/>
                <a:ext cx="3643" cy="7286"/>
              </a:xfrm>
              <a:custGeom>
                <a:avLst/>
                <a:gdLst/>
                <a:ahLst/>
                <a:cxnLst/>
                <a:rect l="l" t="t" r="r" b="b"/>
                <a:pathLst>
                  <a:path w="1" h="2" extrusionOk="0">
                    <a:moveTo>
                      <a:pt x="0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>
                <a:off x="3505774" y="2830923"/>
                <a:ext cx="7286" cy="14572"/>
              </a:xfrm>
              <a:custGeom>
                <a:avLst/>
                <a:gdLst/>
                <a:ahLst/>
                <a:cxnLst/>
                <a:rect l="l" t="t" r="r" b="b"/>
                <a:pathLst>
                  <a:path w="2" h="4" extrusionOk="0">
                    <a:moveTo>
                      <a:pt x="1" y="4"/>
                    </a:moveTo>
                    <a:cubicBezTo>
                      <a:pt x="0" y="3"/>
                      <a:pt x="0" y="1"/>
                      <a:pt x="2" y="1"/>
                    </a:cubicBezTo>
                    <a:cubicBezTo>
                      <a:pt x="2" y="0"/>
                      <a:pt x="2" y="4"/>
                      <a:pt x="1" y="4"/>
                    </a:cubicBezTo>
                    <a:cubicBezTo>
                      <a:pt x="0" y="3"/>
                      <a:pt x="1" y="4"/>
                      <a:pt x="1" y="4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5"/>
              <p:cNvSpPr/>
              <p:nvPr/>
            </p:nvSpPr>
            <p:spPr>
              <a:xfrm>
                <a:off x="2206463" y="4861249"/>
                <a:ext cx="21857" cy="38857"/>
              </a:xfrm>
              <a:custGeom>
                <a:avLst/>
                <a:gdLst/>
                <a:ahLst/>
                <a:cxnLst/>
                <a:rect l="l" t="t" r="r" b="b"/>
                <a:pathLst>
                  <a:path w="6" h="11" extrusionOk="0">
                    <a:moveTo>
                      <a:pt x="3" y="10"/>
                    </a:moveTo>
                    <a:cubicBezTo>
                      <a:pt x="1" y="11"/>
                      <a:pt x="0" y="11"/>
                      <a:pt x="0" y="9"/>
                    </a:cubicBezTo>
                    <a:cubicBezTo>
                      <a:pt x="1" y="7"/>
                      <a:pt x="1" y="4"/>
                      <a:pt x="1" y="2"/>
                    </a:cubicBezTo>
                    <a:cubicBezTo>
                      <a:pt x="1" y="0"/>
                      <a:pt x="5" y="0"/>
                      <a:pt x="4" y="3"/>
                    </a:cubicBezTo>
                    <a:cubicBezTo>
                      <a:pt x="4" y="5"/>
                      <a:pt x="6" y="8"/>
                      <a:pt x="3" y="10"/>
                    </a:cubicBezTo>
                    <a:cubicBezTo>
                      <a:pt x="2" y="10"/>
                      <a:pt x="4" y="9"/>
                      <a:pt x="3" y="1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5"/>
              <p:cNvSpPr/>
              <p:nvPr/>
            </p:nvSpPr>
            <p:spPr>
              <a:xfrm>
                <a:off x="2278106" y="3850942"/>
                <a:ext cx="17000" cy="14572"/>
              </a:xfrm>
              <a:custGeom>
                <a:avLst/>
                <a:gdLst/>
                <a:ahLst/>
                <a:cxnLst/>
                <a:rect l="l" t="t" r="r" b="b"/>
                <a:pathLst>
                  <a:path w="5" h="4" extrusionOk="0">
                    <a:moveTo>
                      <a:pt x="3" y="3"/>
                    </a:moveTo>
                    <a:cubicBezTo>
                      <a:pt x="2" y="4"/>
                      <a:pt x="0" y="3"/>
                      <a:pt x="1" y="1"/>
                    </a:cubicBezTo>
                    <a:cubicBezTo>
                      <a:pt x="1" y="0"/>
                      <a:pt x="5" y="2"/>
                      <a:pt x="3" y="3"/>
                    </a:cubicBezTo>
                    <a:cubicBezTo>
                      <a:pt x="2" y="4"/>
                      <a:pt x="5" y="2"/>
                      <a:pt x="3" y="3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5"/>
              <p:cNvSpPr/>
              <p:nvPr/>
            </p:nvSpPr>
            <p:spPr>
              <a:xfrm>
                <a:off x="2431109" y="3872800"/>
                <a:ext cx="20643" cy="27930"/>
              </a:xfrm>
              <a:custGeom>
                <a:avLst/>
                <a:gdLst/>
                <a:ahLst/>
                <a:cxnLst/>
                <a:rect l="l" t="t" r="r" b="b"/>
                <a:pathLst>
                  <a:path w="6" h="8" extrusionOk="0">
                    <a:moveTo>
                      <a:pt x="1" y="5"/>
                    </a:moveTo>
                    <a:cubicBezTo>
                      <a:pt x="0" y="4"/>
                      <a:pt x="2" y="4"/>
                      <a:pt x="2" y="4"/>
                    </a:cubicBezTo>
                    <a:cubicBezTo>
                      <a:pt x="3" y="4"/>
                      <a:pt x="3" y="0"/>
                      <a:pt x="4" y="2"/>
                    </a:cubicBezTo>
                    <a:cubicBezTo>
                      <a:pt x="6" y="4"/>
                      <a:pt x="2" y="8"/>
                      <a:pt x="1" y="5"/>
                    </a:cubicBezTo>
                    <a:cubicBezTo>
                      <a:pt x="0" y="4"/>
                      <a:pt x="1" y="6"/>
                      <a:pt x="1" y="5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5"/>
              <p:cNvSpPr/>
              <p:nvPr/>
            </p:nvSpPr>
            <p:spPr>
              <a:xfrm>
                <a:off x="2626614" y="4065876"/>
                <a:ext cx="49787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14" h="13" extrusionOk="0">
                    <a:moveTo>
                      <a:pt x="12" y="4"/>
                    </a:moveTo>
                    <a:cubicBezTo>
                      <a:pt x="12" y="3"/>
                      <a:pt x="11" y="3"/>
                      <a:pt x="10" y="3"/>
                    </a:cubicBezTo>
                    <a:cubicBezTo>
                      <a:pt x="8" y="2"/>
                      <a:pt x="8" y="1"/>
                      <a:pt x="6" y="1"/>
                    </a:cubicBezTo>
                    <a:cubicBezTo>
                      <a:pt x="5" y="0"/>
                      <a:pt x="3" y="0"/>
                      <a:pt x="2" y="1"/>
                    </a:cubicBezTo>
                    <a:cubicBezTo>
                      <a:pt x="2" y="1"/>
                      <a:pt x="2" y="2"/>
                      <a:pt x="1" y="2"/>
                    </a:cubicBezTo>
                    <a:cubicBezTo>
                      <a:pt x="0" y="4"/>
                      <a:pt x="1" y="3"/>
                      <a:pt x="2" y="4"/>
                    </a:cubicBezTo>
                    <a:cubicBezTo>
                      <a:pt x="2" y="4"/>
                      <a:pt x="1" y="7"/>
                      <a:pt x="1" y="7"/>
                    </a:cubicBezTo>
                    <a:cubicBezTo>
                      <a:pt x="1" y="9"/>
                      <a:pt x="1" y="9"/>
                      <a:pt x="2" y="10"/>
                    </a:cubicBezTo>
                    <a:cubicBezTo>
                      <a:pt x="3" y="11"/>
                      <a:pt x="3" y="10"/>
                      <a:pt x="4" y="10"/>
                    </a:cubicBezTo>
                    <a:cubicBezTo>
                      <a:pt x="6" y="10"/>
                      <a:pt x="5" y="12"/>
                      <a:pt x="7" y="12"/>
                    </a:cubicBezTo>
                    <a:cubicBezTo>
                      <a:pt x="9" y="13"/>
                      <a:pt x="8" y="11"/>
                      <a:pt x="10" y="10"/>
                    </a:cubicBezTo>
                    <a:cubicBezTo>
                      <a:pt x="12" y="8"/>
                      <a:pt x="14" y="7"/>
                      <a:pt x="12" y="4"/>
                    </a:cubicBezTo>
                    <a:cubicBezTo>
                      <a:pt x="12" y="2"/>
                      <a:pt x="14" y="8"/>
                      <a:pt x="12" y="4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5"/>
              <p:cNvSpPr/>
              <p:nvPr/>
            </p:nvSpPr>
            <p:spPr>
              <a:xfrm>
                <a:off x="2335179" y="3736798"/>
                <a:ext cx="35215" cy="14572"/>
              </a:xfrm>
              <a:custGeom>
                <a:avLst/>
                <a:gdLst/>
                <a:ahLst/>
                <a:cxnLst/>
                <a:rect l="l" t="t" r="r" b="b"/>
                <a:pathLst>
                  <a:path w="10" h="4" extrusionOk="0">
                    <a:moveTo>
                      <a:pt x="9" y="2"/>
                    </a:moveTo>
                    <a:cubicBezTo>
                      <a:pt x="7" y="1"/>
                      <a:pt x="6" y="0"/>
                      <a:pt x="4" y="0"/>
                    </a:cubicBezTo>
                    <a:cubicBezTo>
                      <a:pt x="3" y="0"/>
                      <a:pt x="0" y="1"/>
                      <a:pt x="1" y="3"/>
                    </a:cubicBezTo>
                    <a:cubicBezTo>
                      <a:pt x="2" y="4"/>
                      <a:pt x="9" y="2"/>
                      <a:pt x="9" y="2"/>
                    </a:cubicBezTo>
                    <a:cubicBezTo>
                      <a:pt x="6" y="1"/>
                      <a:pt x="10" y="3"/>
                      <a:pt x="9" y="2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>
                <a:off x="2134818" y="3612938"/>
                <a:ext cx="14572" cy="13358"/>
              </a:xfrm>
              <a:custGeom>
                <a:avLst/>
                <a:gdLst/>
                <a:ahLst/>
                <a:cxnLst/>
                <a:rect l="l" t="t" r="r" b="b"/>
                <a:pathLst>
                  <a:path w="4" h="4" extrusionOk="0">
                    <a:moveTo>
                      <a:pt x="2" y="4"/>
                    </a:moveTo>
                    <a:cubicBezTo>
                      <a:pt x="0" y="4"/>
                      <a:pt x="1" y="1"/>
                      <a:pt x="1" y="0"/>
                    </a:cubicBezTo>
                    <a:cubicBezTo>
                      <a:pt x="2" y="0"/>
                      <a:pt x="4" y="4"/>
                      <a:pt x="2" y="4"/>
                    </a:cubicBezTo>
                    <a:cubicBezTo>
                      <a:pt x="1" y="4"/>
                      <a:pt x="4" y="4"/>
                      <a:pt x="2" y="4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2438395" y="3162429"/>
                <a:ext cx="20643" cy="36429"/>
              </a:xfrm>
              <a:custGeom>
                <a:avLst/>
                <a:gdLst/>
                <a:ahLst/>
                <a:cxnLst/>
                <a:rect l="l" t="t" r="r" b="b"/>
                <a:pathLst>
                  <a:path w="6" h="10" extrusionOk="0">
                    <a:moveTo>
                      <a:pt x="3" y="8"/>
                    </a:moveTo>
                    <a:cubicBezTo>
                      <a:pt x="2" y="10"/>
                      <a:pt x="0" y="9"/>
                      <a:pt x="0" y="7"/>
                    </a:cubicBezTo>
                    <a:cubicBezTo>
                      <a:pt x="1" y="6"/>
                      <a:pt x="3" y="3"/>
                      <a:pt x="4" y="2"/>
                    </a:cubicBezTo>
                    <a:cubicBezTo>
                      <a:pt x="6" y="0"/>
                      <a:pt x="6" y="3"/>
                      <a:pt x="6" y="4"/>
                    </a:cubicBezTo>
                    <a:cubicBezTo>
                      <a:pt x="6" y="6"/>
                      <a:pt x="3" y="6"/>
                      <a:pt x="3" y="8"/>
                    </a:cubicBezTo>
                    <a:cubicBezTo>
                      <a:pt x="2" y="10"/>
                      <a:pt x="3" y="8"/>
                      <a:pt x="3" y="8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5"/>
              <p:cNvSpPr/>
              <p:nvPr/>
            </p:nvSpPr>
            <p:spPr>
              <a:xfrm>
                <a:off x="2448110" y="3180644"/>
                <a:ext cx="25500" cy="14572"/>
              </a:xfrm>
              <a:custGeom>
                <a:avLst/>
                <a:gdLst/>
                <a:ahLst/>
                <a:cxnLst/>
                <a:rect l="l" t="t" r="r" b="b"/>
                <a:pathLst>
                  <a:path w="7" h="4" extrusionOk="0">
                    <a:moveTo>
                      <a:pt x="3" y="4"/>
                    </a:moveTo>
                    <a:cubicBezTo>
                      <a:pt x="0" y="4"/>
                      <a:pt x="3" y="0"/>
                      <a:pt x="5" y="1"/>
                    </a:cubicBezTo>
                    <a:cubicBezTo>
                      <a:pt x="7" y="1"/>
                      <a:pt x="4" y="4"/>
                      <a:pt x="3" y="4"/>
                    </a:cubicBezTo>
                    <a:cubicBezTo>
                      <a:pt x="2" y="4"/>
                      <a:pt x="4" y="4"/>
                      <a:pt x="3" y="4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5"/>
              <p:cNvSpPr/>
              <p:nvPr/>
            </p:nvSpPr>
            <p:spPr>
              <a:xfrm>
                <a:off x="2377679" y="3166072"/>
                <a:ext cx="53430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15" h="7" extrusionOk="0">
                    <a:moveTo>
                      <a:pt x="11" y="6"/>
                    </a:moveTo>
                    <a:cubicBezTo>
                      <a:pt x="10" y="6"/>
                      <a:pt x="10" y="6"/>
                      <a:pt x="10" y="5"/>
                    </a:cubicBezTo>
                    <a:cubicBezTo>
                      <a:pt x="10" y="5"/>
                      <a:pt x="8" y="6"/>
                      <a:pt x="7" y="5"/>
                    </a:cubicBezTo>
                    <a:cubicBezTo>
                      <a:pt x="7" y="4"/>
                      <a:pt x="0" y="1"/>
                      <a:pt x="3" y="0"/>
                    </a:cubicBezTo>
                    <a:cubicBezTo>
                      <a:pt x="4" y="0"/>
                      <a:pt x="5" y="2"/>
                      <a:pt x="6" y="2"/>
                    </a:cubicBezTo>
                    <a:cubicBezTo>
                      <a:pt x="7" y="3"/>
                      <a:pt x="7" y="2"/>
                      <a:pt x="8" y="3"/>
                    </a:cubicBezTo>
                    <a:cubicBezTo>
                      <a:pt x="9" y="4"/>
                      <a:pt x="13" y="2"/>
                      <a:pt x="15" y="3"/>
                    </a:cubicBezTo>
                    <a:cubicBezTo>
                      <a:pt x="14" y="3"/>
                      <a:pt x="12" y="6"/>
                      <a:pt x="11" y="6"/>
                    </a:cubicBezTo>
                    <a:cubicBezTo>
                      <a:pt x="9" y="7"/>
                      <a:pt x="12" y="6"/>
                      <a:pt x="11" y="6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5"/>
              <p:cNvSpPr/>
              <p:nvPr/>
            </p:nvSpPr>
            <p:spPr>
              <a:xfrm>
                <a:off x="2388610" y="3095642"/>
                <a:ext cx="55858" cy="27930"/>
              </a:xfrm>
              <a:custGeom>
                <a:avLst/>
                <a:gdLst/>
                <a:ahLst/>
                <a:cxnLst/>
                <a:rect l="l" t="t" r="r" b="b"/>
                <a:pathLst>
                  <a:path w="16" h="8" extrusionOk="0">
                    <a:moveTo>
                      <a:pt x="13" y="6"/>
                    </a:moveTo>
                    <a:cubicBezTo>
                      <a:pt x="11" y="8"/>
                      <a:pt x="1" y="4"/>
                      <a:pt x="0" y="2"/>
                    </a:cubicBezTo>
                    <a:cubicBezTo>
                      <a:pt x="0" y="0"/>
                      <a:pt x="16" y="4"/>
                      <a:pt x="13" y="6"/>
                    </a:cubicBezTo>
                    <a:cubicBezTo>
                      <a:pt x="12" y="7"/>
                      <a:pt x="14" y="5"/>
                      <a:pt x="13" y="6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2477253" y="3059213"/>
                <a:ext cx="114145" cy="110502"/>
              </a:xfrm>
              <a:custGeom>
                <a:avLst/>
                <a:gdLst/>
                <a:ahLst/>
                <a:cxnLst/>
                <a:rect l="l" t="t" r="r" b="b"/>
                <a:pathLst>
                  <a:path w="32" h="31" extrusionOk="0">
                    <a:moveTo>
                      <a:pt x="19" y="1"/>
                    </a:moveTo>
                    <a:cubicBezTo>
                      <a:pt x="20" y="0"/>
                      <a:pt x="17" y="0"/>
                      <a:pt x="17" y="0"/>
                    </a:cubicBezTo>
                    <a:cubicBezTo>
                      <a:pt x="16" y="0"/>
                      <a:pt x="15" y="1"/>
                      <a:pt x="14" y="2"/>
                    </a:cubicBezTo>
                    <a:cubicBezTo>
                      <a:pt x="13" y="3"/>
                      <a:pt x="12" y="4"/>
                      <a:pt x="11" y="5"/>
                    </a:cubicBezTo>
                    <a:cubicBezTo>
                      <a:pt x="11" y="6"/>
                      <a:pt x="10" y="7"/>
                      <a:pt x="9" y="7"/>
                    </a:cubicBezTo>
                    <a:cubicBezTo>
                      <a:pt x="9" y="9"/>
                      <a:pt x="8" y="11"/>
                      <a:pt x="7" y="13"/>
                    </a:cubicBezTo>
                    <a:cubicBezTo>
                      <a:pt x="7" y="15"/>
                      <a:pt x="6" y="16"/>
                      <a:pt x="5" y="17"/>
                    </a:cubicBezTo>
                    <a:cubicBezTo>
                      <a:pt x="4" y="18"/>
                      <a:pt x="2" y="19"/>
                      <a:pt x="2" y="19"/>
                    </a:cubicBezTo>
                    <a:cubicBezTo>
                      <a:pt x="2" y="20"/>
                      <a:pt x="4" y="20"/>
                      <a:pt x="4" y="21"/>
                    </a:cubicBezTo>
                    <a:cubicBezTo>
                      <a:pt x="4" y="22"/>
                      <a:pt x="0" y="24"/>
                      <a:pt x="0" y="25"/>
                    </a:cubicBezTo>
                    <a:cubicBezTo>
                      <a:pt x="0" y="27"/>
                      <a:pt x="3" y="26"/>
                      <a:pt x="4" y="25"/>
                    </a:cubicBezTo>
                    <a:cubicBezTo>
                      <a:pt x="6" y="25"/>
                      <a:pt x="8" y="26"/>
                      <a:pt x="10" y="26"/>
                    </a:cubicBezTo>
                    <a:cubicBezTo>
                      <a:pt x="13" y="27"/>
                      <a:pt x="16" y="26"/>
                      <a:pt x="19" y="27"/>
                    </a:cubicBezTo>
                    <a:cubicBezTo>
                      <a:pt x="19" y="27"/>
                      <a:pt x="22" y="25"/>
                      <a:pt x="22" y="26"/>
                    </a:cubicBezTo>
                    <a:cubicBezTo>
                      <a:pt x="22" y="27"/>
                      <a:pt x="19" y="30"/>
                      <a:pt x="19" y="30"/>
                    </a:cubicBezTo>
                    <a:cubicBezTo>
                      <a:pt x="20" y="31"/>
                      <a:pt x="22" y="28"/>
                      <a:pt x="22" y="28"/>
                    </a:cubicBezTo>
                    <a:cubicBezTo>
                      <a:pt x="24" y="27"/>
                      <a:pt x="26" y="27"/>
                      <a:pt x="27" y="26"/>
                    </a:cubicBezTo>
                    <a:cubicBezTo>
                      <a:pt x="27" y="25"/>
                      <a:pt x="32" y="20"/>
                      <a:pt x="32" y="20"/>
                    </a:cubicBezTo>
                    <a:cubicBezTo>
                      <a:pt x="31" y="19"/>
                      <a:pt x="30" y="20"/>
                      <a:pt x="29" y="20"/>
                    </a:cubicBezTo>
                    <a:cubicBezTo>
                      <a:pt x="29" y="20"/>
                      <a:pt x="26" y="18"/>
                      <a:pt x="26" y="18"/>
                    </a:cubicBezTo>
                    <a:cubicBezTo>
                      <a:pt x="26" y="17"/>
                      <a:pt x="30" y="16"/>
                      <a:pt x="29" y="15"/>
                    </a:cubicBezTo>
                    <a:cubicBezTo>
                      <a:pt x="29" y="14"/>
                      <a:pt x="27" y="15"/>
                      <a:pt x="26" y="15"/>
                    </a:cubicBezTo>
                    <a:cubicBezTo>
                      <a:pt x="25" y="15"/>
                      <a:pt x="25" y="13"/>
                      <a:pt x="24" y="13"/>
                    </a:cubicBezTo>
                    <a:cubicBezTo>
                      <a:pt x="24" y="13"/>
                      <a:pt x="21" y="16"/>
                      <a:pt x="21" y="16"/>
                    </a:cubicBezTo>
                    <a:cubicBezTo>
                      <a:pt x="20" y="14"/>
                      <a:pt x="20" y="14"/>
                      <a:pt x="18" y="13"/>
                    </a:cubicBezTo>
                    <a:cubicBezTo>
                      <a:pt x="16" y="12"/>
                      <a:pt x="19" y="12"/>
                      <a:pt x="19" y="11"/>
                    </a:cubicBezTo>
                    <a:cubicBezTo>
                      <a:pt x="19" y="11"/>
                      <a:pt x="17" y="9"/>
                      <a:pt x="16" y="9"/>
                    </a:cubicBezTo>
                    <a:cubicBezTo>
                      <a:pt x="16" y="10"/>
                      <a:pt x="14" y="13"/>
                      <a:pt x="14" y="12"/>
                    </a:cubicBezTo>
                    <a:cubicBezTo>
                      <a:pt x="12" y="11"/>
                      <a:pt x="15" y="7"/>
                      <a:pt x="16" y="7"/>
                    </a:cubicBezTo>
                    <a:cubicBezTo>
                      <a:pt x="17" y="6"/>
                      <a:pt x="17" y="5"/>
                      <a:pt x="18" y="4"/>
                    </a:cubicBezTo>
                    <a:cubicBezTo>
                      <a:pt x="18" y="3"/>
                      <a:pt x="18" y="2"/>
                      <a:pt x="18" y="2"/>
                    </a:cubicBezTo>
                    <a:cubicBezTo>
                      <a:pt x="18" y="2"/>
                      <a:pt x="19" y="1"/>
                      <a:pt x="19" y="1"/>
                    </a:cubicBezTo>
                    <a:cubicBezTo>
                      <a:pt x="20" y="0"/>
                      <a:pt x="19" y="1"/>
                      <a:pt x="19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5"/>
              <p:cNvSpPr/>
              <p:nvPr/>
            </p:nvSpPr>
            <p:spPr>
              <a:xfrm>
                <a:off x="2569541" y="3138143"/>
                <a:ext cx="29143" cy="35215"/>
              </a:xfrm>
              <a:custGeom>
                <a:avLst/>
                <a:gdLst/>
                <a:ahLst/>
                <a:cxnLst/>
                <a:rect l="l" t="t" r="r" b="b"/>
                <a:pathLst>
                  <a:path w="8" h="10" extrusionOk="0">
                    <a:moveTo>
                      <a:pt x="6" y="1"/>
                    </a:moveTo>
                    <a:cubicBezTo>
                      <a:pt x="5" y="2"/>
                      <a:pt x="0" y="6"/>
                      <a:pt x="1" y="9"/>
                    </a:cubicBezTo>
                    <a:cubicBezTo>
                      <a:pt x="1" y="9"/>
                      <a:pt x="3" y="6"/>
                      <a:pt x="4" y="7"/>
                    </a:cubicBezTo>
                    <a:cubicBezTo>
                      <a:pt x="4" y="7"/>
                      <a:pt x="3" y="10"/>
                      <a:pt x="3" y="10"/>
                    </a:cubicBezTo>
                    <a:cubicBezTo>
                      <a:pt x="4" y="10"/>
                      <a:pt x="6" y="9"/>
                      <a:pt x="6" y="8"/>
                    </a:cubicBezTo>
                    <a:cubicBezTo>
                      <a:pt x="6" y="7"/>
                      <a:pt x="7" y="6"/>
                      <a:pt x="8" y="4"/>
                    </a:cubicBezTo>
                    <a:cubicBezTo>
                      <a:pt x="8" y="2"/>
                      <a:pt x="6" y="4"/>
                      <a:pt x="5" y="4"/>
                    </a:cubicBezTo>
                    <a:cubicBezTo>
                      <a:pt x="6" y="4"/>
                      <a:pt x="6" y="0"/>
                      <a:pt x="6" y="1"/>
                    </a:cubicBezTo>
                    <a:cubicBezTo>
                      <a:pt x="5" y="1"/>
                      <a:pt x="7" y="0"/>
                      <a:pt x="6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5"/>
              <p:cNvSpPr/>
              <p:nvPr/>
            </p:nvSpPr>
            <p:spPr>
              <a:xfrm>
                <a:off x="2370395" y="2795706"/>
                <a:ext cx="10929" cy="20643"/>
              </a:xfrm>
              <a:custGeom>
                <a:avLst/>
                <a:gdLst/>
                <a:ahLst/>
                <a:cxnLst/>
                <a:rect l="l" t="t" r="r" b="b"/>
                <a:pathLst>
                  <a:path w="3" h="6" extrusionOk="0">
                    <a:moveTo>
                      <a:pt x="3" y="4"/>
                    </a:moveTo>
                    <a:cubicBezTo>
                      <a:pt x="3" y="3"/>
                      <a:pt x="1" y="0"/>
                      <a:pt x="1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2"/>
                      <a:pt x="3" y="6"/>
                      <a:pt x="3" y="4"/>
                    </a:cubicBezTo>
                    <a:cubicBezTo>
                      <a:pt x="3" y="3"/>
                      <a:pt x="3" y="6"/>
                      <a:pt x="3" y="4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5"/>
              <p:cNvSpPr/>
              <p:nvPr/>
            </p:nvSpPr>
            <p:spPr>
              <a:xfrm>
                <a:off x="2316966" y="2830923"/>
                <a:ext cx="10929" cy="10929"/>
              </a:xfrm>
              <a:custGeom>
                <a:avLst/>
                <a:gdLst/>
                <a:ahLst/>
                <a:cxnLst/>
                <a:rect l="l" t="t" r="r" b="b"/>
                <a:pathLst>
                  <a:path w="3" h="3" extrusionOk="0">
                    <a:moveTo>
                      <a:pt x="2" y="1"/>
                    </a:moveTo>
                    <a:cubicBezTo>
                      <a:pt x="2" y="0"/>
                      <a:pt x="0" y="2"/>
                      <a:pt x="0" y="2"/>
                    </a:cubicBezTo>
                    <a:cubicBezTo>
                      <a:pt x="1" y="3"/>
                      <a:pt x="3" y="2"/>
                      <a:pt x="2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5"/>
              <p:cNvSpPr/>
              <p:nvPr/>
            </p:nvSpPr>
            <p:spPr>
              <a:xfrm>
                <a:off x="2071674" y="3020355"/>
                <a:ext cx="24287" cy="14572"/>
              </a:xfrm>
              <a:custGeom>
                <a:avLst/>
                <a:gdLst/>
                <a:ahLst/>
                <a:cxnLst/>
                <a:rect l="l" t="t" r="r" b="b"/>
                <a:pathLst>
                  <a:path w="7" h="4" extrusionOk="0">
                    <a:moveTo>
                      <a:pt x="7" y="3"/>
                    </a:moveTo>
                    <a:cubicBezTo>
                      <a:pt x="7" y="0"/>
                      <a:pt x="3" y="0"/>
                      <a:pt x="1" y="1"/>
                    </a:cubicBezTo>
                    <a:cubicBezTo>
                      <a:pt x="0" y="1"/>
                      <a:pt x="7" y="4"/>
                      <a:pt x="7" y="3"/>
                    </a:cubicBezTo>
                    <a:cubicBezTo>
                      <a:pt x="7" y="0"/>
                      <a:pt x="7" y="4"/>
                      <a:pt x="7" y="3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5"/>
              <p:cNvSpPr/>
              <p:nvPr/>
            </p:nvSpPr>
            <p:spPr>
              <a:xfrm>
                <a:off x="2110531" y="2934139"/>
                <a:ext cx="21857" cy="21857"/>
              </a:xfrm>
              <a:custGeom>
                <a:avLst/>
                <a:gdLst/>
                <a:ahLst/>
                <a:cxnLst/>
                <a:rect l="l" t="t" r="r" b="b"/>
                <a:pathLst>
                  <a:path w="6" h="6" extrusionOk="0">
                    <a:moveTo>
                      <a:pt x="3" y="5"/>
                    </a:moveTo>
                    <a:cubicBezTo>
                      <a:pt x="2" y="4"/>
                      <a:pt x="1" y="4"/>
                      <a:pt x="0" y="3"/>
                    </a:cubicBezTo>
                    <a:cubicBezTo>
                      <a:pt x="1" y="3"/>
                      <a:pt x="3" y="0"/>
                      <a:pt x="4" y="2"/>
                    </a:cubicBezTo>
                    <a:cubicBezTo>
                      <a:pt x="6" y="3"/>
                      <a:pt x="5" y="6"/>
                      <a:pt x="3" y="5"/>
                    </a:cubicBezTo>
                    <a:cubicBezTo>
                      <a:pt x="2" y="4"/>
                      <a:pt x="4" y="6"/>
                      <a:pt x="3" y="5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5"/>
              <p:cNvSpPr/>
              <p:nvPr/>
            </p:nvSpPr>
            <p:spPr>
              <a:xfrm>
                <a:off x="2099603" y="2781135"/>
                <a:ext cx="21857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6" h="7" extrusionOk="0">
                    <a:moveTo>
                      <a:pt x="3" y="6"/>
                    </a:moveTo>
                    <a:cubicBezTo>
                      <a:pt x="0" y="7"/>
                      <a:pt x="1" y="0"/>
                      <a:pt x="4" y="1"/>
                    </a:cubicBezTo>
                    <a:cubicBezTo>
                      <a:pt x="6" y="1"/>
                      <a:pt x="5" y="6"/>
                      <a:pt x="3" y="6"/>
                    </a:cubicBezTo>
                    <a:cubicBezTo>
                      <a:pt x="2" y="6"/>
                      <a:pt x="6" y="6"/>
                      <a:pt x="3" y="6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5"/>
              <p:cNvSpPr/>
              <p:nvPr/>
            </p:nvSpPr>
            <p:spPr>
              <a:xfrm>
                <a:off x="2038887" y="2766563"/>
                <a:ext cx="42501" cy="21857"/>
              </a:xfrm>
              <a:custGeom>
                <a:avLst/>
                <a:gdLst/>
                <a:ahLst/>
                <a:cxnLst/>
                <a:rect l="l" t="t" r="r" b="b"/>
                <a:pathLst>
                  <a:path w="12" h="6" extrusionOk="0">
                    <a:moveTo>
                      <a:pt x="4" y="6"/>
                    </a:moveTo>
                    <a:cubicBezTo>
                      <a:pt x="2" y="6"/>
                      <a:pt x="0" y="5"/>
                      <a:pt x="1" y="3"/>
                    </a:cubicBezTo>
                    <a:cubicBezTo>
                      <a:pt x="2" y="1"/>
                      <a:pt x="5" y="1"/>
                      <a:pt x="8" y="0"/>
                    </a:cubicBezTo>
                    <a:cubicBezTo>
                      <a:pt x="12" y="0"/>
                      <a:pt x="6" y="6"/>
                      <a:pt x="4" y="6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5"/>
              <p:cNvSpPr/>
              <p:nvPr/>
            </p:nvSpPr>
            <p:spPr>
              <a:xfrm>
                <a:off x="2128746" y="2753206"/>
                <a:ext cx="24287" cy="9714"/>
              </a:xfrm>
              <a:custGeom>
                <a:avLst/>
                <a:gdLst/>
                <a:ahLst/>
                <a:cxnLst/>
                <a:rect l="l" t="t" r="r" b="b"/>
                <a:pathLst>
                  <a:path w="7" h="3" extrusionOk="0">
                    <a:moveTo>
                      <a:pt x="5" y="3"/>
                    </a:moveTo>
                    <a:cubicBezTo>
                      <a:pt x="4" y="3"/>
                      <a:pt x="0" y="0"/>
                      <a:pt x="3" y="0"/>
                    </a:cubicBezTo>
                    <a:cubicBezTo>
                      <a:pt x="4" y="0"/>
                      <a:pt x="6" y="0"/>
                      <a:pt x="7" y="1"/>
                    </a:cubicBezTo>
                    <a:cubicBezTo>
                      <a:pt x="7" y="1"/>
                      <a:pt x="6" y="3"/>
                      <a:pt x="5" y="3"/>
                    </a:cubicBezTo>
                    <a:cubicBezTo>
                      <a:pt x="4" y="3"/>
                      <a:pt x="7" y="3"/>
                      <a:pt x="5" y="3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5"/>
              <p:cNvSpPr/>
              <p:nvPr/>
            </p:nvSpPr>
            <p:spPr>
              <a:xfrm>
                <a:off x="1978172" y="2681562"/>
                <a:ext cx="121432" cy="85002"/>
              </a:xfrm>
              <a:custGeom>
                <a:avLst/>
                <a:gdLst/>
                <a:ahLst/>
                <a:cxnLst/>
                <a:rect l="l" t="t" r="r" b="b"/>
                <a:pathLst>
                  <a:path w="34" h="24" extrusionOk="0">
                    <a:moveTo>
                      <a:pt x="31" y="21"/>
                    </a:moveTo>
                    <a:cubicBezTo>
                      <a:pt x="30" y="20"/>
                      <a:pt x="27" y="19"/>
                      <a:pt x="25" y="18"/>
                    </a:cubicBezTo>
                    <a:cubicBezTo>
                      <a:pt x="24" y="18"/>
                      <a:pt x="25" y="17"/>
                      <a:pt x="24" y="16"/>
                    </a:cubicBezTo>
                    <a:cubicBezTo>
                      <a:pt x="24" y="16"/>
                      <a:pt x="22" y="17"/>
                      <a:pt x="22" y="17"/>
                    </a:cubicBezTo>
                    <a:cubicBezTo>
                      <a:pt x="20" y="17"/>
                      <a:pt x="20" y="15"/>
                      <a:pt x="18" y="16"/>
                    </a:cubicBezTo>
                    <a:cubicBezTo>
                      <a:pt x="18" y="17"/>
                      <a:pt x="17" y="18"/>
                      <a:pt x="16" y="19"/>
                    </a:cubicBezTo>
                    <a:cubicBezTo>
                      <a:pt x="14" y="20"/>
                      <a:pt x="13" y="22"/>
                      <a:pt x="11" y="23"/>
                    </a:cubicBezTo>
                    <a:cubicBezTo>
                      <a:pt x="8" y="24"/>
                      <a:pt x="10" y="20"/>
                      <a:pt x="8" y="19"/>
                    </a:cubicBezTo>
                    <a:cubicBezTo>
                      <a:pt x="8" y="18"/>
                      <a:pt x="3" y="19"/>
                      <a:pt x="2" y="19"/>
                    </a:cubicBezTo>
                    <a:cubicBezTo>
                      <a:pt x="0" y="19"/>
                      <a:pt x="4" y="16"/>
                      <a:pt x="4" y="16"/>
                    </a:cubicBezTo>
                    <a:cubicBezTo>
                      <a:pt x="6" y="14"/>
                      <a:pt x="5" y="12"/>
                      <a:pt x="5" y="10"/>
                    </a:cubicBezTo>
                    <a:cubicBezTo>
                      <a:pt x="5" y="8"/>
                      <a:pt x="5" y="5"/>
                      <a:pt x="6" y="3"/>
                    </a:cubicBezTo>
                    <a:cubicBezTo>
                      <a:pt x="7" y="0"/>
                      <a:pt x="10" y="0"/>
                      <a:pt x="11" y="3"/>
                    </a:cubicBezTo>
                    <a:cubicBezTo>
                      <a:pt x="11" y="4"/>
                      <a:pt x="11" y="6"/>
                      <a:pt x="12" y="5"/>
                    </a:cubicBezTo>
                    <a:cubicBezTo>
                      <a:pt x="13" y="5"/>
                      <a:pt x="13" y="4"/>
                      <a:pt x="14" y="4"/>
                    </a:cubicBezTo>
                    <a:cubicBezTo>
                      <a:pt x="15" y="5"/>
                      <a:pt x="16" y="6"/>
                      <a:pt x="17" y="6"/>
                    </a:cubicBezTo>
                    <a:cubicBezTo>
                      <a:pt x="18" y="7"/>
                      <a:pt x="19" y="7"/>
                      <a:pt x="20" y="7"/>
                    </a:cubicBezTo>
                    <a:cubicBezTo>
                      <a:pt x="21" y="8"/>
                      <a:pt x="23" y="9"/>
                      <a:pt x="25" y="10"/>
                    </a:cubicBezTo>
                    <a:cubicBezTo>
                      <a:pt x="28" y="11"/>
                      <a:pt x="28" y="12"/>
                      <a:pt x="28" y="15"/>
                    </a:cubicBezTo>
                    <a:cubicBezTo>
                      <a:pt x="28" y="16"/>
                      <a:pt x="30" y="16"/>
                      <a:pt x="30" y="15"/>
                    </a:cubicBezTo>
                    <a:cubicBezTo>
                      <a:pt x="32" y="15"/>
                      <a:pt x="32" y="16"/>
                      <a:pt x="33" y="17"/>
                    </a:cubicBezTo>
                    <a:cubicBezTo>
                      <a:pt x="34" y="17"/>
                      <a:pt x="34" y="17"/>
                      <a:pt x="34" y="18"/>
                    </a:cubicBezTo>
                    <a:cubicBezTo>
                      <a:pt x="33" y="19"/>
                      <a:pt x="33" y="21"/>
                      <a:pt x="31" y="21"/>
                    </a:cubicBezTo>
                    <a:cubicBezTo>
                      <a:pt x="30" y="20"/>
                      <a:pt x="33" y="21"/>
                      <a:pt x="31" y="2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5"/>
              <p:cNvSpPr/>
              <p:nvPr/>
            </p:nvSpPr>
            <p:spPr>
              <a:xfrm>
                <a:off x="2025530" y="2674275"/>
                <a:ext cx="24287" cy="18216"/>
              </a:xfrm>
              <a:custGeom>
                <a:avLst/>
                <a:gdLst/>
                <a:ahLst/>
                <a:cxnLst/>
                <a:rect l="l" t="t" r="r" b="b"/>
                <a:pathLst>
                  <a:path w="7" h="5" extrusionOk="0">
                    <a:moveTo>
                      <a:pt x="5" y="4"/>
                    </a:moveTo>
                    <a:cubicBezTo>
                      <a:pt x="3" y="5"/>
                      <a:pt x="0" y="0"/>
                      <a:pt x="1" y="0"/>
                    </a:cubicBezTo>
                    <a:cubicBezTo>
                      <a:pt x="2" y="1"/>
                      <a:pt x="7" y="3"/>
                      <a:pt x="5" y="4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5"/>
              <p:cNvSpPr/>
              <p:nvPr/>
            </p:nvSpPr>
            <p:spPr>
              <a:xfrm>
                <a:off x="2018244" y="2677918"/>
                <a:ext cx="13358" cy="18216"/>
              </a:xfrm>
              <a:custGeom>
                <a:avLst/>
                <a:gdLst/>
                <a:ahLst/>
                <a:cxnLst/>
                <a:rect l="l" t="t" r="r" b="b"/>
                <a:pathLst>
                  <a:path w="4" h="5" extrusionOk="0">
                    <a:moveTo>
                      <a:pt x="3" y="4"/>
                    </a:moveTo>
                    <a:cubicBezTo>
                      <a:pt x="1" y="5"/>
                      <a:pt x="0" y="2"/>
                      <a:pt x="0" y="1"/>
                    </a:cubicBezTo>
                    <a:cubicBezTo>
                      <a:pt x="1" y="0"/>
                      <a:pt x="4" y="3"/>
                      <a:pt x="3" y="4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5"/>
              <p:cNvSpPr/>
              <p:nvPr/>
            </p:nvSpPr>
            <p:spPr>
              <a:xfrm>
                <a:off x="1985457" y="2609919"/>
                <a:ext cx="10929" cy="21857"/>
              </a:xfrm>
              <a:custGeom>
                <a:avLst/>
                <a:gdLst/>
                <a:ahLst/>
                <a:cxnLst/>
                <a:rect l="l" t="t" r="r" b="b"/>
                <a:pathLst>
                  <a:path w="3" h="6" extrusionOk="0">
                    <a:moveTo>
                      <a:pt x="3" y="5"/>
                    </a:moveTo>
                    <a:cubicBezTo>
                      <a:pt x="3" y="4"/>
                      <a:pt x="3" y="3"/>
                      <a:pt x="3" y="2"/>
                    </a:cubicBezTo>
                    <a:cubicBezTo>
                      <a:pt x="3" y="2"/>
                      <a:pt x="1" y="0"/>
                      <a:pt x="1" y="1"/>
                    </a:cubicBezTo>
                    <a:cubicBezTo>
                      <a:pt x="1" y="2"/>
                      <a:pt x="0" y="4"/>
                      <a:pt x="1" y="4"/>
                    </a:cubicBezTo>
                    <a:cubicBezTo>
                      <a:pt x="1" y="5"/>
                      <a:pt x="2" y="6"/>
                      <a:pt x="3" y="5"/>
                    </a:cubicBezTo>
                    <a:cubicBezTo>
                      <a:pt x="3" y="4"/>
                      <a:pt x="2" y="6"/>
                      <a:pt x="3" y="5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5"/>
              <p:cNvSpPr/>
              <p:nvPr/>
            </p:nvSpPr>
            <p:spPr>
              <a:xfrm>
                <a:off x="1932028" y="2424129"/>
                <a:ext cx="512439" cy="375221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05" extrusionOk="0">
                    <a:moveTo>
                      <a:pt x="77" y="83"/>
                    </a:moveTo>
                    <a:cubicBezTo>
                      <a:pt x="76" y="86"/>
                      <a:pt x="74" y="83"/>
                      <a:pt x="71" y="84"/>
                    </a:cubicBezTo>
                    <a:cubicBezTo>
                      <a:pt x="70" y="84"/>
                      <a:pt x="69" y="85"/>
                      <a:pt x="68" y="86"/>
                    </a:cubicBezTo>
                    <a:cubicBezTo>
                      <a:pt x="66" y="87"/>
                      <a:pt x="65" y="86"/>
                      <a:pt x="63" y="86"/>
                    </a:cubicBezTo>
                    <a:cubicBezTo>
                      <a:pt x="60" y="85"/>
                      <a:pt x="56" y="83"/>
                      <a:pt x="60" y="80"/>
                    </a:cubicBezTo>
                    <a:cubicBezTo>
                      <a:pt x="62" y="78"/>
                      <a:pt x="62" y="76"/>
                      <a:pt x="65" y="76"/>
                    </a:cubicBezTo>
                    <a:cubicBezTo>
                      <a:pt x="68" y="77"/>
                      <a:pt x="71" y="78"/>
                      <a:pt x="75" y="77"/>
                    </a:cubicBezTo>
                    <a:cubicBezTo>
                      <a:pt x="77" y="77"/>
                      <a:pt x="79" y="76"/>
                      <a:pt x="81" y="76"/>
                    </a:cubicBezTo>
                    <a:cubicBezTo>
                      <a:pt x="82" y="76"/>
                      <a:pt x="81" y="75"/>
                      <a:pt x="81" y="74"/>
                    </a:cubicBezTo>
                    <a:cubicBezTo>
                      <a:pt x="78" y="72"/>
                      <a:pt x="77" y="71"/>
                      <a:pt x="80" y="69"/>
                    </a:cubicBezTo>
                    <a:cubicBezTo>
                      <a:pt x="82" y="66"/>
                      <a:pt x="84" y="66"/>
                      <a:pt x="87" y="66"/>
                    </a:cubicBezTo>
                    <a:cubicBezTo>
                      <a:pt x="88" y="66"/>
                      <a:pt x="90" y="66"/>
                      <a:pt x="91" y="67"/>
                    </a:cubicBezTo>
                    <a:cubicBezTo>
                      <a:pt x="93" y="68"/>
                      <a:pt x="93" y="69"/>
                      <a:pt x="93" y="71"/>
                    </a:cubicBezTo>
                    <a:cubicBezTo>
                      <a:pt x="94" y="73"/>
                      <a:pt x="95" y="70"/>
                      <a:pt x="96" y="70"/>
                    </a:cubicBezTo>
                    <a:cubicBezTo>
                      <a:pt x="96" y="69"/>
                      <a:pt x="99" y="70"/>
                      <a:pt x="99" y="70"/>
                    </a:cubicBezTo>
                    <a:cubicBezTo>
                      <a:pt x="100" y="70"/>
                      <a:pt x="103" y="70"/>
                      <a:pt x="103" y="68"/>
                    </a:cubicBezTo>
                    <a:cubicBezTo>
                      <a:pt x="103" y="67"/>
                      <a:pt x="100" y="66"/>
                      <a:pt x="99" y="66"/>
                    </a:cubicBezTo>
                    <a:cubicBezTo>
                      <a:pt x="97" y="65"/>
                      <a:pt x="96" y="64"/>
                      <a:pt x="95" y="63"/>
                    </a:cubicBezTo>
                    <a:cubicBezTo>
                      <a:pt x="94" y="63"/>
                      <a:pt x="93" y="65"/>
                      <a:pt x="93" y="66"/>
                    </a:cubicBezTo>
                    <a:cubicBezTo>
                      <a:pt x="92" y="67"/>
                      <a:pt x="88" y="66"/>
                      <a:pt x="87" y="66"/>
                    </a:cubicBezTo>
                    <a:cubicBezTo>
                      <a:pt x="81" y="65"/>
                      <a:pt x="89" y="63"/>
                      <a:pt x="88" y="61"/>
                    </a:cubicBezTo>
                    <a:cubicBezTo>
                      <a:pt x="87" y="58"/>
                      <a:pt x="86" y="54"/>
                      <a:pt x="84" y="52"/>
                    </a:cubicBezTo>
                    <a:cubicBezTo>
                      <a:pt x="83" y="52"/>
                      <a:pt x="81" y="53"/>
                      <a:pt x="81" y="52"/>
                    </a:cubicBezTo>
                    <a:cubicBezTo>
                      <a:pt x="81" y="51"/>
                      <a:pt x="81" y="49"/>
                      <a:pt x="80" y="48"/>
                    </a:cubicBezTo>
                    <a:cubicBezTo>
                      <a:pt x="79" y="47"/>
                      <a:pt x="78" y="53"/>
                      <a:pt x="79" y="53"/>
                    </a:cubicBezTo>
                    <a:cubicBezTo>
                      <a:pt x="78" y="53"/>
                      <a:pt x="75" y="46"/>
                      <a:pt x="75" y="46"/>
                    </a:cubicBezTo>
                    <a:cubicBezTo>
                      <a:pt x="73" y="46"/>
                      <a:pt x="72" y="47"/>
                      <a:pt x="71" y="48"/>
                    </a:cubicBezTo>
                    <a:cubicBezTo>
                      <a:pt x="70" y="48"/>
                      <a:pt x="67" y="50"/>
                      <a:pt x="67" y="49"/>
                    </a:cubicBezTo>
                    <a:cubicBezTo>
                      <a:pt x="67" y="46"/>
                      <a:pt x="66" y="46"/>
                      <a:pt x="69" y="46"/>
                    </a:cubicBezTo>
                    <a:cubicBezTo>
                      <a:pt x="70" y="46"/>
                      <a:pt x="71" y="45"/>
                      <a:pt x="71" y="44"/>
                    </a:cubicBezTo>
                    <a:cubicBezTo>
                      <a:pt x="72" y="43"/>
                      <a:pt x="69" y="43"/>
                      <a:pt x="69" y="43"/>
                    </a:cubicBezTo>
                    <a:cubicBezTo>
                      <a:pt x="68" y="42"/>
                      <a:pt x="64" y="40"/>
                      <a:pt x="64" y="40"/>
                    </a:cubicBezTo>
                    <a:cubicBezTo>
                      <a:pt x="64" y="37"/>
                      <a:pt x="63" y="39"/>
                      <a:pt x="62" y="39"/>
                    </a:cubicBezTo>
                    <a:cubicBezTo>
                      <a:pt x="61" y="39"/>
                      <a:pt x="62" y="34"/>
                      <a:pt x="60" y="35"/>
                    </a:cubicBezTo>
                    <a:cubicBezTo>
                      <a:pt x="59" y="35"/>
                      <a:pt x="59" y="36"/>
                      <a:pt x="57" y="34"/>
                    </a:cubicBezTo>
                    <a:cubicBezTo>
                      <a:pt x="56" y="34"/>
                      <a:pt x="55" y="32"/>
                      <a:pt x="54" y="32"/>
                    </a:cubicBezTo>
                    <a:cubicBezTo>
                      <a:pt x="54" y="32"/>
                      <a:pt x="55" y="33"/>
                      <a:pt x="55" y="33"/>
                    </a:cubicBezTo>
                    <a:cubicBezTo>
                      <a:pt x="55" y="33"/>
                      <a:pt x="52" y="33"/>
                      <a:pt x="52" y="34"/>
                    </a:cubicBezTo>
                    <a:cubicBezTo>
                      <a:pt x="53" y="35"/>
                      <a:pt x="55" y="34"/>
                      <a:pt x="56" y="36"/>
                    </a:cubicBezTo>
                    <a:cubicBezTo>
                      <a:pt x="56" y="38"/>
                      <a:pt x="54" y="38"/>
                      <a:pt x="53" y="38"/>
                    </a:cubicBezTo>
                    <a:cubicBezTo>
                      <a:pt x="51" y="39"/>
                      <a:pt x="46" y="35"/>
                      <a:pt x="44" y="37"/>
                    </a:cubicBezTo>
                    <a:cubicBezTo>
                      <a:pt x="43" y="37"/>
                      <a:pt x="45" y="38"/>
                      <a:pt x="46" y="39"/>
                    </a:cubicBezTo>
                    <a:cubicBezTo>
                      <a:pt x="46" y="40"/>
                      <a:pt x="47" y="39"/>
                      <a:pt x="48" y="39"/>
                    </a:cubicBezTo>
                    <a:cubicBezTo>
                      <a:pt x="49" y="39"/>
                      <a:pt x="52" y="38"/>
                      <a:pt x="52" y="39"/>
                    </a:cubicBezTo>
                    <a:cubicBezTo>
                      <a:pt x="52" y="40"/>
                      <a:pt x="51" y="41"/>
                      <a:pt x="50" y="42"/>
                    </a:cubicBezTo>
                    <a:cubicBezTo>
                      <a:pt x="50" y="42"/>
                      <a:pt x="39" y="35"/>
                      <a:pt x="37" y="36"/>
                    </a:cubicBezTo>
                    <a:cubicBezTo>
                      <a:pt x="38" y="36"/>
                      <a:pt x="39" y="37"/>
                      <a:pt x="40" y="37"/>
                    </a:cubicBezTo>
                    <a:cubicBezTo>
                      <a:pt x="42" y="39"/>
                      <a:pt x="37" y="38"/>
                      <a:pt x="37" y="38"/>
                    </a:cubicBezTo>
                    <a:cubicBezTo>
                      <a:pt x="34" y="36"/>
                      <a:pt x="30" y="38"/>
                      <a:pt x="27" y="37"/>
                    </a:cubicBezTo>
                    <a:cubicBezTo>
                      <a:pt x="23" y="36"/>
                      <a:pt x="20" y="37"/>
                      <a:pt x="17" y="34"/>
                    </a:cubicBezTo>
                    <a:cubicBezTo>
                      <a:pt x="14" y="32"/>
                      <a:pt x="12" y="35"/>
                      <a:pt x="9" y="34"/>
                    </a:cubicBezTo>
                    <a:cubicBezTo>
                      <a:pt x="8" y="33"/>
                      <a:pt x="6" y="33"/>
                      <a:pt x="5" y="32"/>
                    </a:cubicBezTo>
                    <a:cubicBezTo>
                      <a:pt x="5" y="31"/>
                      <a:pt x="2" y="28"/>
                      <a:pt x="4" y="28"/>
                    </a:cubicBezTo>
                    <a:cubicBezTo>
                      <a:pt x="7" y="28"/>
                      <a:pt x="11" y="31"/>
                      <a:pt x="14" y="29"/>
                    </a:cubicBezTo>
                    <a:cubicBezTo>
                      <a:pt x="15" y="28"/>
                      <a:pt x="13" y="27"/>
                      <a:pt x="13" y="27"/>
                    </a:cubicBezTo>
                    <a:cubicBezTo>
                      <a:pt x="11" y="26"/>
                      <a:pt x="9" y="26"/>
                      <a:pt x="8" y="26"/>
                    </a:cubicBezTo>
                    <a:cubicBezTo>
                      <a:pt x="5" y="26"/>
                      <a:pt x="0" y="26"/>
                      <a:pt x="0" y="23"/>
                    </a:cubicBezTo>
                    <a:cubicBezTo>
                      <a:pt x="0" y="19"/>
                      <a:pt x="0" y="16"/>
                      <a:pt x="2" y="12"/>
                    </a:cubicBezTo>
                    <a:cubicBezTo>
                      <a:pt x="3" y="9"/>
                      <a:pt x="6" y="7"/>
                      <a:pt x="9" y="5"/>
                    </a:cubicBezTo>
                    <a:cubicBezTo>
                      <a:pt x="11" y="3"/>
                      <a:pt x="13" y="3"/>
                      <a:pt x="16" y="2"/>
                    </a:cubicBezTo>
                    <a:cubicBezTo>
                      <a:pt x="18" y="2"/>
                      <a:pt x="24" y="0"/>
                      <a:pt x="25" y="3"/>
                    </a:cubicBezTo>
                    <a:cubicBezTo>
                      <a:pt x="25" y="2"/>
                      <a:pt x="20" y="7"/>
                      <a:pt x="19" y="7"/>
                    </a:cubicBezTo>
                    <a:cubicBezTo>
                      <a:pt x="17" y="9"/>
                      <a:pt x="15" y="11"/>
                      <a:pt x="17" y="13"/>
                    </a:cubicBezTo>
                    <a:cubicBezTo>
                      <a:pt x="19" y="15"/>
                      <a:pt x="17" y="16"/>
                      <a:pt x="18" y="18"/>
                    </a:cubicBezTo>
                    <a:cubicBezTo>
                      <a:pt x="18" y="20"/>
                      <a:pt x="20" y="21"/>
                      <a:pt x="21" y="22"/>
                    </a:cubicBezTo>
                    <a:cubicBezTo>
                      <a:pt x="22" y="23"/>
                      <a:pt x="24" y="24"/>
                      <a:pt x="25" y="25"/>
                    </a:cubicBezTo>
                    <a:cubicBezTo>
                      <a:pt x="26" y="26"/>
                      <a:pt x="22" y="26"/>
                      <a:pt x="22" y="27"/>
                    </a:cubicBezTo>
                    <a:cubicBezTo>
                      <a:pt x="22" y="26"/>
                      <a:pt x="26" y="29"/>
                      <a:pt x="26" y="29"/>
                    </a:cubicBezTo>
                    <a:cubicBezTo>
                      <a:pt x="27" y="28"/>
                      <a:pt x="26" y="26"/>
                      <a:pt x="26" y="25"/>
                    </a:cubicBezTo>
                    <a:cubicBezTo>
                      <a:pt x="26" y="25"/>
                      <a:pt x="28" y="24"/>
                      <a:pt x="27" y="23"/>
                    </a:cubicBezTo>
                    <a:cubicBezTo>
                      <a:pt x="26" y="22"/>
                      <a:pt x="22" y="21"/>
                      <a:pt x="21" y="20"/>
                    </a:cubicBezTo>
                    <a:cubicBezTo>
                      <a:pt x="20" y="20"/>
                      <a:pt x="19" y="19"/>
                      <a:pt x="20" y="19"/>
                    </a:cubicBezTo>
                    <a:cubicBezTo>
                      <a:pt x="22" y="19"/>
                      <a:pt x="22" y="18"/>
                      <a:pt x="23" y="17"/>
                    </a:cubicBezTo>
                    <a:cubicBezTo>
                      <a:pt x="25" y="16"/>
                      <a:pt x="28" y="18"/>
                      <a:pt x="29" y="19"/>
                    </a:cubicBezTo>
                    <a:cubicBezTo>
                      <a:pt x="28" y="18"/>
                      <a:pt x="27" y="17"/>
                      <a:pt x="27" y="16"/>
                    </a:cubicBezTo>
                    <a:cubicBezTo>
                      <a:pt x="27" y="14"/>
                      <a:pt x="22" y="15"/>
                      <a:pt x="22" y="13"/>
                    </a:cubicBezTo>
                    <a:cubicBezTo>
                      <a:pt x="20" y="7"/>
                      <a:pt x="29" y="12"/>
                      <a:pt x="29" y="12"/>
                    </a:cubicBezTo>
                    <a:cubicBezTo>
                      <a:pt x="29" y="11"/>
                      <a:pt x="23" y="9"/>
                      <a:pt x="23" y="9"/>
                    </a:cubicBezTo>
                    <a:cubicBezTo>
                      <a:pt x="23" y="8"/>
                      <a:pt x="28" y="9"/>
                      <a:pt x="28" y="9"/>
                    </a:cubicBezTo>
                    <a:cubicBezTo>
                      <a:pt x="28" y="8"/>
                      <a:pt x="25" y="7"/>
                      <a:pt x="25" y="7"/>
                    </a:cubicBezTo>
                    <a:cubicBezTo>
                      <a:pt x="24" y="6"/>
                      <a:pt x="25" y="6"/>
                      <a:pt x="26" y="6"/>
                    </a:cubicBezTo>
                    <a:cubicBezTo>
                      <a:pt x="27" y="7"/>
                      <a:pt x="27" y="6"/>
                      <a:pt x="28" y="6"/>
                    </a:cubicBezTo>
                    <a:cubicBezTo>
                      <a:pt x="30" y="5"/>
                      <a:pt x="30" y="6"/>
                      <a:pt x="32" y="6"/>
                    </a:cubicBezTo>
                    <a:cubicBezTo>
                      <a:pt x="29" y="5"/>
                      <a:pt x="33" y="3"/>
                      <a:pt x="34" y="3"/>
                    </a:cubicBezTo>
                    <a:cubicBezTo>
                      <a:pt x="36" y="2"/>
                      <a:pt x="42" y="2"/>
                      <a:pt x="43" y="4"/>
                    </a:cubicBezTo>
                    <a:cubicBezTo>
                      <a:pt x="44" y="5"/>
                      <a:pt x="44" y="6"/>
                      <a:pt x="44" y="7"/>
                    </a:cubicBezTo>
                    <a:cubicBezTo>
                      <a:pt x="45" y="8"/>
                      <a:pt x="46" y="9"/>
                      <a:pt x="47" y="10"/>
                    </a:cubicBezTo>
                    <a:cubicBezTo>
                      <a:pt x="48" y="12"/>
                      <a:pt x="43" y="16"/>
                      <a:pt x="43" y="16"/>
                    </a:cubicBezTo>
                    <a:cubicBezTo>
                      <a:pt x="44" y="17"/>
                      <a:pt x="46" y="14"/>
                      <a:pt x="47" y="14"/>
                    </a:cubicBezTo>
                    <a:cubicBezTo>
                      <a:pt x="47" y="14"/>
                      <a:pt x="45" y="20"/>
                      <a:pt x="46" y="19"/>
                    </a:cubicBezTo>
                    <a:cubicBezTo>
                      <a:pt x="47" y="19"/>
                      <a:pt x="47" y="17"/>
                      <a:pt x="48" y="17"/>
                    </a:cubicBezTo>
                    <a:cubicBezTo>
                      <a:pt x="50" y="17"/>
                      <a:pt x="50" y="18"/>
                      <a:pt x="52" y="16"/>
                    </a:cubicBezTo>
                    <a:cubicBezTo>
                      <a:pt x="53" y="15"/>
                      <a:pt x="53" y="16"/>
                      <a:pt x="54" y="17"/>
                    </a:cubicBezTo>
                    <a:cubicBezTo>
                      <a:pt x="55" y="18"/>
                      <a:pt x="54" y="18"/>
                      <a:pt x="54" y="19"/>
                    </a:cubicBezTo>
                    <a:cubicBezTo>
                      <a:pt x="54" y="20"/>
                      <a:pt x="59" y="21"/>
                      <a:pt x="60" y="21"/>
                    </a:cubicBezTo>
                    <a:cubicBezTo>
                      <a:pt x="60" y="21"/>
                      <a:pt x="55" y="16"/>
                      <a:pt x="54" y="15"/>
                    </a:cubicBezTo>
                    <a:cubicBezTo>
                      <a:pt x="54" y="15"/>
                      <a:pt x="63" y="18"/>
                      <a:pt x="63" y="17"/>
                    </a:cubicBezTo>
                    <a:cubicBezTo>
                      <a:pt x="63" y="17"/>
                      <a:pt x="57" y="16"/>
                      <a:pt x="57" y="14"/>
                    </a:cubicBezTo>
                    <a:cubicBezTo>
                      <a:pt x="57" y="13"/>
                      <a:pt x="60" y="12"/>
                      <a:pt x="61" y="12"/>
                    </a:cubicBezTo>
                    <a:cubicBezTo>
                      <a:pt x="63" y="11"/>
                      <a:pt x="64" y="12"/>
                      <a:pt x="66" y="13"/>
                    </a:cubicBezTo>
                    <a:cubicBezTo>
                      <a:pt x="69" y="14"/>
                      <a:pt x="73" y="13"/>
                      <a:pt x="74" y="17"/>
                    </a:cubicBezTo>
                    <a:cubicBezTo>
                      <a:pt x="74" y="17"/>
                      <a:pt x="67" y="17"/>
                      <a:pt x="68" y="20"/>
                    </a:cubicBezTo>
                    <a:cubicBezTo>
                      <a:pt x="68" y="19"/>
                      <a:pt x="71" y="18"/>
                      <a:pt x="71" y="18"/>
                    </a:cubicBezTo>
                    <a:cubicBezTo>
                      <a:pt x="73" y="18"/>
                      <a:pt x="70" y="20"/>
                      <a:pt x="70" y="21"/>
                    </a:cubicBezTo>
                    <a:cubicBezTo>
                      <a:pt x="70" y="21"/>
                      <a:pt x="73" y="19"/>
                      <a:pt x="73" y="19"/>
                    </a:cubicBezTo>
                    <a:cubicBezTo>
                      <a:pt x="73" y="18"/>
                      <a:pt x="77" y="18"/>
                      <a:pt x="78" y="19"/>
                    </a:cubicBezTo>
                    <a:cubicBezTo>
                      <a:pt x="82" y="19"/>
                      <a:pt x="73" y="22"/>
                      <a:pt x="74" y="23"/>
                    </a:cubicBezTo>
                    <a:cubicBezTo>
                      <a:pt x="74" y="23"/>
                      <a:pt x="76" y="21"/>
                      <a:pt x="76" y="22"/>
                    </a:cubicBezTo>
                    <a:cubicBezTo>
                      <a:pt x="76" y="23"/>
                      <a:pt x="74" y="25"/>
                      <a:pt x="75" y="26"/>
                    </a:cubicBezTo>
                    <a:cubicBezTo>
                      <a:pt x="74" y="25"/>
                      <a:pt x="78" y="21"/>
                      <a:pt x="79" y="22"/>
                    </a:cubicBezTo>
                    <a:cubicBezTo>
                      <a:pt x="79" y="24"/>
                      <a:pt x="78" y="26"/>
                      <a:pt x="79" y="27"/>
                    </a:cubicBezTo>
                    <a:cubicBezTo>
                      <a:pt x="79" y="27"/>
                      <a:pt x="79" y="23"/>
                      <a:pt x="81" y="23"/>
                    </a:cubicBezTo>
                    <a:cubicBezTo>
                      <a:pt x="83" y="24"/>
                      <a:pt x="80" y="27"/>
                      <a:pt x="81" y="28"/>
                    </a:cubicBezTo>
                    <a:cubicBezTo>
                      <a:pt x="81" y="28"/>
                      <a:pt x="82" y="25"/>
                      <a:pt x="83" y="25"/>
                    </a:cubicBezTo>
                    <a:cubicBezTo>
                      <a:pt x="83" y="25"/>
                      <a:pt x="82" y="28"/>
                      <a:pt x="83" y="28"/>
                    </a:cubicBezTo>
                    <a:cubicBezTo>
                      <a:pt x="82" y="28"/>
                      <a:pt x="85" y="24"/>
                      <a:pt x="86" y="23"/>
                    </a:cubicBezTo>
                    <a:cubicBezTo>
                      <a:pt x="87" y="22"/>
                      <a:pt x="90" y="23"/>
                      <a:pt x="91" y="24"/>
                    </a:cubicBezTo>
                    <a:cubicBezTo>
                      <a:pt x="93" y="25"/>
                      <a:pt x="94" y="27"/>
                      <a:pt x="91" y="27"/>
                    </a:cubicBezTo>
                    <a:cubicBezTo>
                      <a:pt x="90" y="27"/>
                      <a:pt x="86" y="27"/>
                      <a:pt x="86" y="30"/>
                    </a:cubicBezTo>
                    <a:cubicBezTo>
                      <a:pt x="86" y="29"/>
                      <a:pt x="92" y="27"/>
                      <a:pt x="92" y="28"/>
                    </a:cubicBezTo>
                    <a:cubicBezTo>
                      <a:pt x="92" y="28"/>
                      <a:pt x="88" y="30"/>
                      <a:pt x="88" y="31"/>
                    </a:cubicBezTo>
                    <a:cubicBezTo>
                      <a:pt x="88" y="30"/>
                      <a:pt x="92" y="30"/>
                      <a:pt x="92" y="30"/>
                    </a:cubicBezTo>
                    <a:cubicBezTo>
                      <a:pt x="93" y="29"/>
                      <a:pt x="95" y="26"/>
                      <a:pt x="96" y="27"/>
                    </a:cubicBezTo>
                    <a:cubicBezTo>
                      <a:pt x="97" y="29"/>
                      <a:pt x="96" y="31"/>
                      <a:pt x="94" y="31"/>
                    </a:cubicBezTo>
                    <a:cubicBezTo>
                      <a:pt x="93" y="32"/>
                      <a:pt x="92" y="33"/>
                      <a:pt x="91" y="34"/>
                    </a:cubicBezTo>
                    <a:cubicBezTo>
                      <a:pt x="91" y="34"/>
                      <a:pt x="93" y="32"/>
                      <a:pt x="94" y="32"/>
                    </a:cubicBezTo>
                    <a:cubicBezTo>
                      <a:pt x="94" y="32"/>
                      <a:pt x="93" y="36"/>
                      <a:pt x="93" y="36"/>
                    </a:cubicBezTo>
                    <a:cubicBezTo>
                      <a:pt x="92" y="34"/>
                      <a:pt x="99" y="27"/>
                      <a:pt x="100" y="29"/>
                    </a:cubicBezTo>
                    <a:cubicBezTo>
                      <a:pt x="101" y="30"/>
                      <a:pt x="99" y="31"/>
                      <a:pt x="98" y="31"/>
                    </a:cubicBezTo>
                    <a:cubicBezTo>
                      <a:pt x="99" y="31"/>
                      <a:pt x="102" y="31"/>
                      <a:pt x="103" y="31"/>
                    </a:cubicBezTo>
                    <a:cubicBezTo>
                      <a:pt x="104" y="31"/>
                      <a:pt x="106" y="31"/>
                      <a:pt x="107" y="32"/>
                    </a:cubicBezTo>
                    <a:cubicBezTo>
                      <a:pt x="108" y="35"/>
                      <a:pt x="98" y="35"/>
                      <a:pt x="99" y="38"/>
                    </a:cubicBezTo>
                    <a:cubicBezTo>
                      <a:pt x="99" y="38"/>
                      <a:pt x="102" y="35"/>
                      <a:pt x="103" y="35"/>
                    </a:cubicBezTo>
                    <a:cubicBezTo>
                      <a:pt x="104" y="35"/>
                      <a:pt x="106" y="35"/>
                      <a:pt x="106" y="36"/>
                    </a:cubicBezTo>
                    <a:cubicBezTo>
                      <a:pt x="107" y="37"/>
                      <a:pt x="101" y="39"/>
                      <a:pt x="101" y="39"/>
                    </a:cubicBezTo>
                    <a:cubicBezTo>
                      <a:pt x="101" y="39"/>
                      <a:pt x="104" y="38"/>
                      <a:pt x="104" y="38"/>
                    </a:cubicBezTo>
                    <a:cubicBezTo>
                      <a:pt x="105" y="38"/>
                      <a:pt x="107" y="37"/>
                      <a:pt x="108" y="36"/>
                    </a:cubicBezTo>
                    <a:cubicBezTo>
                      <a:pt x="109" y="36"/>
                      <a:pt x="108" y="35"/>
                      <a:pt x="109" y="34"/>
                    </a:cubicBezTo>
                    <a:cubicBezTo>
                      <a:pt x="110" y="34"/>
                      <a:pt x="112" y="36"/>
                      <a:pt x="112" y="37"/>
                    </a:cubicBezTo>
                    <a:cubicBezTo>
                      <a:pt x="116" y="40"/>
                      <a:pt x="112" y="39"/>
                      <a:pt x="109" y="40"/>
                    </a:cubicBezTo>
                    <a:cubicBezTo>
                      <a:pt x="109" y="40"/>
                      <a:pt x="102" y="42"/>
                      <a:pt x="102" y="41"/>
                    </a:cubicBezTo>
                    <a:cubicBezTo>
                      <a:pt x="102" y="42"/>
                      <a:pt x="118" y="42"/>
                      <a:pt x="117" y="44"/>
                    </a:cubicBezTo>
                    <a:cubicBezTo>
                      <a:pt x="116" y="45"/>
                      <a:pt x="111" y="45"/>
                      <a:pt x="110" y="44"/>
                    </a:cubicBezTo>
                    <a:cubicBezTo>
                      <a:pt x="110" y="44"/>
                      <a:pt x="106" y="45"/>
                      <a:pt x="106" y="45"/>
                    </a:cubicBezTo>
                    <a:cubicBezTo>
                      <a:pt x="107" y="46"/>
                      <a:pt x="110" y="45"/>
                      <a:pt x="110" y="46"/>
                    </a:cubicBezTo>
                    <a:cubicBezTo>
                      <a:pt x="111" y="46"/>
                      <a:pt x="107" y="47"/>
                      <a:pt x="107" y="48"/>
                    </a:cubicBezTo>
                    <a:cubicBezTo>
                      <a:pt x="107" y="50"/>
                      <a:pt x="111" y="51"/>
                      <a:pt x="112" y="51"/>
                    </a:cubicBezTo>
                    <a:cubicBezTo>
                      <a:pt x="114" y="52"/>
                      <a:pt x="117" y="52"/>
                      <a:pt x="118" y="54"/>
                    </a:cubicBezTo>
                    <a:cubicBezTo>
                      <a:pt x="119" y="55"/>
                      <a:pt x="119" y="56"/>
                      <a:pt x="120" y="56"/>
                    </a:cubicBezTo>
                    <a:cubicBezTo>
                      <a:pt x="120" y="56"/>
                      <a:pt x="122" y="55"/>
                      <a:pt x="122" y="55"/>
                    </a:cubicBezTo>
                    <a:cubicBezTo>
                      <a:pt x="122" y="55"/>
                      <a:pt x="122" y="57"/>
                      <a:pt x="123" y="57"/>
                    </a:cubicBezTo>
                    <a:cubicBezTo>
                      <a:pt x="123" y="57"/>
                      <a:pt x="123" y="55"/>
                      <a:pt x="124" y="55"/>
                    </a:cubicBezTo>
                    <a:cubicBezTo>
                      <a:pt x="124" y="55"/>
                      <a:pt x="124" y="57"/>
                      <a:pt x="124" y="57"/>
                    </a:cubicBezTo>
                    <a:cubicBezTo>
                      <a:pt x="124" y="58"/>
                      <a:pt x="126" y="57"/>
                      <a:pt x="127" y="57"/>
                    </a:cubicBezTo>
                    <a:cubicBezTo>
                      <a:pt x="127" y="57"/>
                      <a:pt x="129" y="58"/>
                      <a:pt x="129" y="59"/>
                    </a:cubicBezTo>
                    <a:cubicBezTo>
                      <a:pt x="129" y="60"/>
                      <a:pt x="128" y="59"/>
                      <a:pt x="128" y="60"/>
                    </a:cubicBezTo>
                    <a:cubicBezTo>
                      <a:pt x="129" y="59"/>
                      <a:pt x="138" y="62"/>
                      <a:pt x="138" y="62"/>
                    </a:cubicBezTo>
                    <a:cubicBezTo>
                      <a:pt x="137" y="63"/>
                      <a:pt x="137" y="63"/>
                      <a:pt x="137" y="63"/>
                    </a:cubicBezTo>
                    <a:cubicBezTo>
                      <a:pt x="137" y="64"/>
                      <a:pt x="139" y="63"/>
                      <a:pt x="139" y="63"/>
                    </a:cubicBezTo>
                    <a:cubicBezTo>
                      <a:pt x="140" y="62"/>
                      <a:pt x="140" y="63"/>
                      <a:pt x="141" y="64"/>
                    </a:cubicBezTo>
                    <a:cubicBezTo>
                      <a:pt x="142" y="64"/>
                      <a:pt x="144" y="66"/>
                      <a:pt x="143" y="67"/>
                    </a:cubicBezTo>
                    <a:cubicBezTo>
                      <a:pt x="143" y="67"/>
                      <a:pt x="141" y="67"/>
                      <a:pt x="141" y="67"/>
                    </a:cubicBezTo>
                    <a:cubicBezTo>
                      <a:pt x="141" y="68"/>
                      <a:pt x="143" y="68"/>
                      <a:pt x="142" y="69"/>
                    </a:cubicBezTo>
                    <a:cubicBezTo>
                      <a:pt x="142" y="69"/>
                      <a:pt x="139" y="69"/>
                      <a:pt x="139" y="69"/>
                    </a:cubicBezTo>
                    <a:cubicBezTo>
                      <a:pt x="137" y="70"/>
                      <a:pt x="139" y="70"/>
                      <a:pt x="139" y="71"/>
                    </a:cubicBezTo>
                    <a:cubicBezTo>
                      <a:pt x="140" y="73"/>
                      <a:pt x="136" y="71"/>
                      <a:pt x="135" y="71"/>
                    </a:cubicBezTo>
                    <a:cubicBezTo>
                      <a:pt x="136" y="72"/>
                      <a:pt x="138" y="73"/>
                      <a:pt x="137" y="74"/>
                    </a:cubicBezTo>
                    <a:cubicBezTo>
                      <a:pt x="136" y="74"/>
                      <a:pt x="132" y="74"/>
                      <a:pt x="133" y="73"/>
                    </a:cubicBezTo>
                    <a:cubicBezTo>
                      <a:pt x="132" y="74"/>
                      <a:pt x="135" y="76"/>
                      <a:pt x="134" y="77"/>
                    </a:cubicBezTo>
                    <a:cubicBezTo>
                      <a:pt x="133" y="77"/>
                      <a:pt x="133" y="75"/>
                      <a:pt x="132" y="76"/>
                    </a:cubicBezTo>
                    <a:cubicBezTo>
                      <a:pt x="131" y="77"/>
                      <a:pt x="135" y="82"/>
                      <a:pt x="131" y="79"/>
                    </a:cubicBezTo>
                    <a:cubicBezTo>
                      <a:pt x="131" y="79"/>
                      <a:pt x="128" y="77"/>
                      <a:pt x="128" y="77"/>
                    </a:cubicBezTo>
                    <a:cubicBezTo>
                      <a:pt x="127" y="78"/>
                      <a:pt x="127" y="79"/>
                      <a:pt x="126" y="79"/>
                    </a:cubicBezTo>
                    <a:cubicBezTo>
                      <a:pt x="126" y="78"/>
                      <a:pt x="127" y="77"/>
                      <a:pt x="127" y="76"/>
                    </a:cubicBezTo>
                    <a:cubicBezTo>
                      <a:pt x="127" y="77"/>
                      <a:pt x="125" y="77"/>
                      <a:pt x="125" y="77"/>
                    </a:cubicBezTo>
                    <a:cubicBezTo>
                      <a:pt x="124" y="76"/>
                      <a:pt x="126" y="75"/>
                      <a:pt x="125" y="74"/>
                    </a:cubicBezTo>
                    <a:cubicBezTo>
                      <a:pt x="125" y="74"/>
                      <a:pt x="123" y="75"/>
                      <a:pt x="123" y="75"/>
                    </a:cubicBezTo>
                    <a:cubicBezTo>
                      <a:pt x="122" y="74"/>
                      <a:pt x="123" y="72"/>
                      <a:pt x="123" y="72"/>
                    </a:cubicBezTo>
                    <a:cubicBezTo>
                      <a:pt x="124" y="72"/>
                      <a:pt x="128" y="70"/>
                      <a:pt x="127" y="70"/>
                    </a:cubicBezTo>
                    <a:cubicBezTo>
                      <a:pt x="126" y="69"/>
                      <a:pt x="122" y="73"/>
                      <a:pt x="120" y="72"/>
                    </a:cubicBezTo>
                    <a:cubicBezTo>
                      <a:pt x="120" y="72"/>
                      <a:pt x="123" y="69"/>
                      <a:pt x="122" y="69"/>
                    </a:cubicBezTo>
                    <a:cubicBezTo>
                      <a:pt x="121" y="69"/>
                      <a:pt x="120" y="71"/>
                      <a:pt x="119" y="70"/>
                    </a:cubicBezTo>
                    <a:cubicBezTo>
                      <a:pt x="118" y="69"/>
                      <a:pt x="117" y="69"/>
                      <a:pt x="116" y="68"/>
                    </a:cubicBezTo>
                    <a:cubicBezTo>
                      <a:pt x="115" y="67"/>
                      <a:pt x="114" y="66"/>
                      <a:pt x="113" y="67"/>
                    </a:cubicBezTo>
                    <a:cubicBezTo>
                      <a:pt x="113" y="68"/>
                      <a:pt x="113" y="68"/>
                      <a:pt x="113" y="69"/>
                    </a:cubicBezTo>
                    <a:cubicBezTo>
                      <a:pt x="113" y="69"/>
                      <a:pt x="112" y="69"/>
                      <a:pt x="112" y="69"/>
                    </a:cubicBezTo>
                    <a:cubicBezTo>
                      <a:pt x="112" y="70"/>
                      <a:pt x="116" y="72"/>
                      <a:pt x="112" y="72"/>
                    </a:cubicBezTo>
                    <a:cubicBezTo>
                      <a:pt x="111" y="72"/>
                      <a:pt x="107" y="71"/>
                      <a:pt x="108" y="70"/>
                    </a:cubicBezTo>
                    <a:cubicBezTo>
                      <a:pt x="107" y="72"/>
                      <a:pt x="111" y="74"/>
                      <a:pt x="112" y="75"/>
                    </a:cubicBezTo>
                    <a:cubicBezTo>
                      <a:pt x="114" y="75"/>
                      <a:pt x="114" y="78"/>
                      <a:pt x="115" y="79"/>
                    </a:cubicBezTo>
                    <a:cubicBezTo>
                      <a:pt x="116" y="80"/>
                      <a:pt x="116" y="81"/>
                      <a:pt x="117" y="81"/>
                    </a:cubicBezTo>
                    <a:cubicBezTo>
                      <a:pt x="118" y="81"/>
                      <a:pt x="117" y="80"/>
                      <a:pt x="118" y="80"/>
                    </a:cubicBezTo>
                    <a:cubicBezTo>
                      <a:pt x="118" y="80"/>
                      <a:pt x="119" y="81"/>
                      <a:pt x="119" y="82"/>
                    </a:cubicBezTo>
                    <a:cubicBezTo>
                      <a:pt x="120" y="83"/>
                      <a:pt x="120" y="82"/>
                      <a:pt x="121" y="81"/>
                    </a:cubicBezTo>
                    <a:cubicBezTo>
                      <a:pt x="122" y="81"/>
                      <a:pt x="121" y="85"/>
                      <a:pt x="122" y="84"/>
                    </a:cubicBezTo>
                    <a:cubicBezTo>
                      <a:pt x="123" y="84"/>
                      <a:pt x="122" y="83"/>
                      <a:pt x="123" y="82"/>
                    </a:cubicBezTo>
                    <a:cubicBezTo>
                      <a:pt x="123" y="82"/>
                      <a:pt x="123" y="84"/>
                      <a:pt x="123" y="85"/>
                    </a:cubicBezTo>
                    <a:cubicBezTo>
                      <a:pt x="123" y="86"/>
                      <a:pt x="123" y="86"/>
                      <a:pt x="124" y="87"/>
                    </a:cubicBezTo>
                    <a:cubicBezTo>
                      <a:pt x="125" y="87"/>
                      <a:pt x="126" y="88"/>
                      <a:pt x="126" y="89"/>
                    </a:cubicBezTo>
                    <a:cubicBezTo>
                      <a:pt x="127" y="89"/>
                      <a:pt x="128" y="93"/>
                      <a:pt x="128" y="93"/>
                    </a:cubicBezTo>
                    <a:cubicBezTo>
                      <a:pt x="127" y="92"/>
                      <a:pt x="127" y="91"/>
                      <a:pt x="127" y="91"/>
                    </a:cubicBezTo>
                    <a:cubicBezTo>
                      <a:pt x="126" y="91"/>
                      <a:pt x="127" y="95"/>
                      <a:pt x="127" y="95"/>
                    </a:cubicBezTo>
                    <a:cubicBezTo>
                      <a:pt x="127" y="95"/>
                      <a:pt x="125" y="91"/>
                      <a:pt x="124" y="90"/>
                    </a:cubicBezTo>
                    <a:cubicBezTo>
                      <a:pt x="124" y="90"/>
                      <a:pt x="125" y="94"/>
                      <a:pt x="126" y="95"/>
                    </a:cubicBezTo>
                    <a:cubicBezTo>
                      <a:pt x="126" y="98"/>
                      <a:pt x="124" y="95"/>
                      <a:pt x="124" y="96"/>
                    </a:cubicBezTo>
                    <a:cubicBezTo>
                      <a:pt x="123" y="97"/>
                      <a:pt x="128" y="99"/>
                      <a:pt x="128" y="100"/>
                    </a:cubicBezTo>
                    <a:cubicBezTo>
                      <a:pt x="128" y="101"/>
                      <a:pt x="119" y="95"/>
                      <a:pt x="118" y="95"/>
                    </a:cubicBezTo>
                    <a:cubicBezTo>
                      <a:pt x="118" y="95"/>
                      <a:pt x="118" y="96"/>
                      <a:pt x="118" y="96"/>
                    </a:cubicBezTo>
                    <a:cubicBezTo>
                      <a:pt x="118" y="97"/>
                      <a:pt x="116" y="93"/>
                      <a:pt x="115" y="93"/>
                    </a:cubicBezTo>
                    <a:cubicBezTo>
                      <a:pt x="115" y="93"/>
                      <a:pt x="116" y="95"/>
                      <a:pt x="116" y="95"/>
                    </a:cubicBezTo>
                    <a:cubicBezTo>
                      <a:pt x="115" y="96"/>
                      <a:pt x="113" y="92"/>
                      <a:pt x="112" y="91"/>
                    </a:cubicBezTo>
                    <a:cubicBezTo>
                      <a:pt x="111" y="90"/>
                      <a:pt x="111" y="92"/>
                      <a:pt x="110" y="93"/>
                    </a:cubicBezTo>
                    <a:cubicBezTo>
                      <a:pt x="110" y="94"/>
                      <a:pt x="108" y="90"/>
                      <a:pt x="108" y="90"/>
                    </a:cubicBezTo>
                    <a:cubicBezTo>
                      <a:pt x="108" y="90"/>
                      <a:pt x="105" y="90"/>
                      <a:pt x="105" y="90"/>
                    </a:cubicBezTo>
                    <a:cubicBezTo>
                      <a:pt x="105" y="91"/>
                      <a:pt x="106" y="92"/>
                      <a:pt x="107" y="92"/>
                    </a:cubicBezTo>
                    <a:cubicBezTo>
                      <a:pt x="108" y="93"/>
                      <a:pt x="108" y="93"/>
                      <a:pt x="109" y="94"/>
                    </a:cubicBezTo>
                    <a:cubicBezTo>
                      <a:pt x="110" y="95"/>
                      <a:pt x="112" y="96"/>
                      <a:pt x="114" y="97"/>
                    </a:cubicBezTo>
                    <a:cubicBezTo>
                      <a:pt x="116" y="99"/>
                      <a:pt x="117" y="100"/>
                      <a:pt x="118" y="102"/>
                    </a:cubicBezTo>
                    <a:cubicBezTo>
                      <a:pt x="120" y="105"/>
                      <a:pt x="120" y="105"/>
                      <a:pt x="117" y="104"/>
                    </a:cubicBezTo>
                    <a:cubicBezTo>
                      <a:pt x="113" y="102"/>
                      <a:pt x="106" y="103"/>
                      <a:pt x="103" y="99"/>
                    </a:cubicBezTo>
                    <a:cubicBezTo>
                      <a:pt x="102" y="97"/>
                      <a:pt x="99" y="99"/>
                      <a:pt x="97" y="97"/>
                    </a:cubicBezTo>
                    <a:cubicBezTo>
                      <a:pt x="96" y="96"/>
                      <a:pt x="90" y="94"/>
                      <a:pt x="90" y="93"/>
                    </a:cubicBezTo>
                    <a:cubicBezTo>
                      <a:pt x="90" y="92"/>
                      <a:pt x="93" y="93"/>
                      <a:pt x="93" y="92"/>
                    </a:cubicBezTo>
                    <a:cubicBezTo>
                      <a:pt x="94" y="91"/>
                      <a:pt x="91" y="90"/>
                      <a:pt x="91" y="90"/>
                    </a:cubicBezTo>
                    <a:cubicBezTo>
                      <a:pt x="88" y="89"/>
                      <a:pt x="86" y="87"/>
                      <a:pt x="84" y="86"/>
                    </a:cubicBezTo>
                    <a:cubicBezTo>
                      <a:pt x="83" y="85"/>
                      <a:pt x="84" y="84"/>
                      <a:pt x="82" y="84"/>
                    </a:cubicBezTo>
                    <a:cubicBezTo>
                      <a:pt x="82" y="83"/>
                      <a:pt x="77" y="83"/>
                      <a:pt x="77" y="83"/>
                    </a:cubicBezTo>
                    <a:cubicBezTo>
                      <a:pt x="77" y="84"/>
                      <a:pt x="78" y="82"/>
                      <a:pt x="77" y="83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5"/>
              <p:cNvSpPr/>
              <p:nvPr/>
            </p:nvSpPr>
            <p:spPr>
              <a:xfrm>
                <a:off x="2263534" y="2773850"/>
                <a:ext cx="21857" cy="7286"/>
              </a:xfrm>
              <a:custGeom>
                <a:avLst/>
                <a:gdLst/>
                <a:ahLst/>
                <a:cxnLst/>
                <a:rect l="l" t="t" r="r" b="b"/>
                <a:pathLst>
                  <a:path w="6" h="2" extrusionOk="0">
                    <a:moveTo>
                      <a:pt x="5" y="1"/>
                    </a:moveTo>
                    <a:cubicBezTo>
                      <a:pt x="5" y="2"/>
                      <a:pt x="0" y="0"/>
                      <a:pt x="1" y="0"/>
                    </a:cubicBezTo>
                    <a:cubicBezTo>
                      <a:pt x="3" y="0"/>
                      <a:pt x="6" y="0"/>
                      <a:pt x="5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2199176" y="2617204"/>
                <a:ext cx="29143" cy="7286"/>
              </a:xfrm>
              <a:custGeom>
                <a:avLst/>
                <a:gdLst/>
                <a:ahLst/>
                <a:cxnLst/>
                <a:rect l="l" t="t" r="r" b="b"/>
                <a:pathLst>
                  <a:path w="8" h="2" extrusionOk="0">
                    <a:moveTo>
                      <a:pt x="7" y="1"/>
                    </a:moveTo>
                    <a:cubicBezTo>
                      <a:pt x="8" y="2"/>
                      <a:pt x="3" y="2"/>
                      <a:pt x="2" y="2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5" y="0"/>
                      <a:pt x="7" y="0"/>
                      <a:pt x="7" y="1"/>
                    </a:cubicBezTo>
                    <a:cubicBezTo>
                      <a:pt x="8" y="2"/>
                      <a:pt x="7" y="0"/>
                      <a:pt x="7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>
                <a:off x="2156676" y="2609919"/>
                <a:ext cx="42501" cy="3521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0" extrusionOk="0">
                    <a:moveTo>
                      <a:pt x="10" y="7"/>
                    </a:moveTo>
                    <a:cubicBezTo>
                      <a:pt x="8" y="8"/>
                      <a:pt x="6" y="10"/>
                      <a:pt x="3" y="9"/>
                    </a:cubicBezTo>
                    <a:cubicBezTo>
                      <a:pt x="0" y="7"/>
                      <a:pt x="0" y="4"/>
                      <a:pt x="2" y="2"/>
                    </a:cubicBezTo>
                    <a:cubicBezTo>
                      <a:pt x="3" y="0"/>
                      <a:pt x="7" y="0"/>
                      <a:pt x="9" y="0"/>
                    </a:cubicBezTo>
                    <a:cubicBezTo>
                      <a:pt x="11" y="0"/>
                      <a:pt x="12" y="5"/>
                      <a:pt x="10" y="7"/>
                    </a:cubicBezTo>
                    <a:cubicBezTo>
                      <a:pt x="9" y="8"/>
                      <a:pt x="12" y="6"/>
                      <a:pt x="10" y="7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2153033" y="2574702"/>
                <a:ext cx="21857" cy="10929"/>
              </a:xfrm>
              <a:custGeom>
                <a:avLst/>
                <a:gdLst/>
                <a:ahLst/>
                <a:cxnLst/>
                <a:rect l="l" t="t" r="r" b="b"/>
                <a:pathLst>
                  <a:path w="6" h="3" extrusionOk="0">
                    <a:moveTo>
                      <a:pt x="2" y="3"/>
                    </a:moveTo>
                    <a:cubicBezTo>
                      <a:pt x="2" y="3"/>
                      <a:pt x="0" y="1"/>
                      <a:pt x="2" y="1"/>
                    </a:cubicBezTo>
                    <a:cubicBezTo>
                      <a:pt x="3" y="0"/>
                      <a:pt x="6" y="3"/>
                      <a:pt x="2" y="3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5"/>
              <p:cNvSpPr/>
              <p:nvPr/>
            </p:nvSpPr>
            <p:spPr>
              <a:xfrm>
                <a:off x="2088674" y="2431414"/>
                <a:ext cx="93501" cy="40073"/>
              </a:xfrm>
              <a:custGeom>
                <a:avLst/>
                <a:gdLst/>
                <a:ahLst/>
                <a:cxnLst/>
                <a:rect l="l" t="t" r="r" b="b"/>
                <a:pathLst>
                  <a:path w="26" h="11" extrusionOk="0">
                    <a:moveTo>
                      <a:pt x="25" y="9"/>
                    </a:moveTo>
                    <a:cubicBezTo>
                      <a:pt x="22" y="9"/>
                      <a:pt x="20" y="8"/>
                      <a:pt x="18" y="8"/>
                    </a:cubicBezTo>
                    <a:cubicBezTo>
                      <a:pt x="15" y="8"/>
                      <a:pt x="13" y="10"/>
                      <a:pt x="10" y="10"/>
                    </a:cubicBezTo>
                    <a:cubicBezTo>
                      <a:pt x="7" y="11"/>
                      <a:pt x="6" y="7"/>
                      <a:pt x="3" y="6"/>
                    </a:cubicBezTo>
                    <a:cubicBezTo>
                      <a:pt x="2" y="5"/>
                      <a:pt x="0" y="3"/>
                      <a:pt x="2" y="1"/>
                    </a:cubicBezTo>
                    <a:cubicBezTo>
                      <a:pt x="3" y="0"/>
                      <a:pt x="7" y="2"/>
                      <a:pt x="8" y="2"/>
                    </a:cubicBezTo>
                    <a:cubicBezTo>
                      <a:pt x="11" y="3"/>
                      <a:pt x="14" y="1"/>
                      <a:pt x="17" y="2"/>
                    </a:cubicBezTo>
                    <a:cubicBezTo>
                      <a:pt x="19" y="2"/>
                      <a:pt x="20" y="4"/>
                      <a:pt x="22" y="5"/>
                    </a:cubicBezTo>
                    <a:cubicBezTo>
                      <a:pt x="22" y="6"/>
                      <a:pt x="25" y="9"/>
                      <a:pt x="25" y="9"/>
                    </a:cubicBezTo>
                    <a:cubicBezTo>
                      <a:pt x="23" y="9"/>
                      <a:pt x="26" y="9"/>
                      <a:pt x="25" y="9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5"/>
              <p:cNvSpPr/>
              <p:nvPr/>
            </p:nvSpPr>
            <p:spPr>
              <a:xfrm>
                <a:off x="1900455" y="2061051"/>
                <a:ext cx="554940" cy="289005"/>
              </a:xfrm>
              <a:custGeom>
                <a:avLst/>
                <a:gdLst/>
                <a:ahLst/>
                <a:cxnLst/>
                <a:rect l="l" t="t" r="r" b="b"/>
                <a:pathLst>
                  <a:path w="156" h="81" extrusionOk="0">
                    <a:moveTo>
                      <a:pt x="26" y="70"/>
                    </a:moveTo>
                    <a:cubicBezTo>
                      <a:pt x="22" y="70"/>
                      <a:pt x="17" y="70"/>
                      <a:pt x="13" y="71"/>
                    </a:cubicBezTo>
                    <a:cubicBezTo>
                      <a:pt x="11" y="72"/>
                      <a:pt x="11" y="75"/>
                      <a:pt x="12" y="76"/>
                    </a:cubicBezTo>
                    <a:cubicBezTo>
                      <a:pt x="13" y="77"/>
                      <a:pt x="15" y="78"/>
                      <a:pt x="15" y="77"/>
                    </a:cubicBezTo>
                    <a:cubicBezTo>
                      <a:pt x="17" y="77"/>
                      <a:pt x="16" y="76"/>
                      <a:pt x="17" y="75"/>
                    </a:cubicBezTo>
                    <a:cubicBezTo>
                      <a:pt x="17" y="75"/>
                      <a:pt x="17" y="78"/>
                      <a:pt x="17" y="78"/>
                    </a:cubicBezTo>
                    <a:cubicBezTo>
                      <a:pt x="19" y="78"/>
                      <a:pt x="22" y="78"/>
                      <a:pt x="24" y="78"/>
                    </a:cubicBezTo>
                    <a:cubicBezTo>
                      <a:pt x="26" y="78"/>
                      <a:pt x="26" y="76"/>
                      <a:pt x="27" y="76"/>
                    </a:cubicBezTo>
                    <a:cubicBezTo>
                      <a:pt x="29" y="76"/>
                      <a:pt x="27" y="78"/>
                      <a:pt x="27" y="78"/>
                    </a:cubicBezTo>
                    <a:cubicBezTo>
                      <a:pt x="27" y="78"/>
                      <a:pt x="37" y="79"/>
                      <a:pt x="37" y="78"/>
                    </a:cubicBezTo>
                    <a:cubicBezTo>
                      <a:pt x="37" y="78"/>
                      <a:pt x="35" y="77"/>
                      <a:pt x="34" y="76"/>
                    </a:cubicBezTo>
                    <a:cubicBezTo>
                      <a:pt x="34" y="76"/>
                      <a:pt x="38" y="77"/>
                      <a:pt x="37" y="78"/>
                    </a:cubicBezTo>
                    <a:cubicBezTo>
                      <a:pt x="38" y="77"/>
                      <a:pt x="37" y="76"/>
                      <a:pt x="38" y="76"/>
                    </a:cubicBezTo>
                    <a:cubicBezTo>
                      <a:pt x="38" y="76"/>
                      <a:pt x="40" y="77"/>
                      <a:pt x="41" y="77"/>
                    </a:cubicBezTo>
                    <a:cubicBezTo>
                      <a:pt x="43" y="79"/>
                      <a:pt x="41" y="76"/>
                      <a:pt x="42" y="75"/>
                    </a:cubicBezTo>
                    <a:cubicBezTo>
                      <a:pt x="42" y="75"/>
                      <a:pt x="48" y="78"/>
                      <a:pt x="48" y="77"/>
                    </a:cubicBezTo>
                    <a:cubicBezTo>
                      <a:pt x="48" y="76"/>
                      <a:pt x="46" y="76"/>
                      <a:pt x="46" y="75"/>
                    </a:cubicBezTo>
                    <a:cubicBezTo>
                      <a:pt x="46" y="75"/>
                      <a:pt x="53" y="76"/>
                      <a:pt x="53" y="76"/>
                    </a:cubicBezTo>
                    <a:cubicBezTo>
                      <a:pt x="57" y="76"/>
                      <a:pt x="52" y="79"/>
                      <a:pt x="52" y="80"/>
                    </a:cubicBezTo>
                    <a:cubicBezTo>
                      <a:pt x="52" y="81"/>
                      <a:pt x="64" y="76"/>
                      <a:pt x="65" y="76"/>
                    </a:cubicBezTo>
                    <a:cubicBezTo>
                      <a:pt x="67" y="76"/>
                      <a:pt x="72" y="73"/>
                      <a:pt x="68" y="72"/>
                    </a:cubicBezTo>
                    <a:cubicBezTo>
                      <a:pt x="66" y="71"/>
                      <a:pt x="63" y="73"/>
                      <a:pt x="61" y="72"/>
                    </a:cubicBezTo>
                    <a:cubicBezTo>
                      <a:pt x="61" y="72"/>
                      <a:pt x="63" y="70"/>
                      <a:pt x="63" y="70"/>
                    </a:cubicBezTo>
                    <a:cubicBezTo>
                      <a:pt x="63" y="69"/>
                      <a:pt x="60" y="70"/>
                      <a:pt x="59" y="70"/>
                    </a:cubicBezTo>
                    <a:cubicBezTo>
                      <a:pt x="57" y="70"/>
                      <a:pt x="56" y="68"/>
                      <a:pt x="54" y="68"/>
                    </a:cubicBezTo>
                    <a:cubicBezTo>
                      <a:pt x="53" y="69"/>
                      <a:pt x="50" y="70"/>
                      <a:pt x="48" y="69"/>
                    </a:cubicBezTo>
                    <a:cubicBezTo>
                      <a:pt x="49" y="69"/>
                      <a:pt x="50" y="69"/>
                      <a:pt x="51" y="69"/>
                    </a:cubicBezTo>
                    <a:cubicBezTo>
                      <a:pt x="52" y="68"/>
                      <a:pt x="50" y="66"/>
                      <a:pt x="50" y="65"/>
                    </a:cubicBezTo>
                    <a:cubicBezTo>
                      <a:pt x="50" y="67"/>
                      <a:pt x="59" y="68"/>
                      <a:pt x="60" y="68"/>
                    </a:cubicBezTo>
                    <a:cubicBezTo>
                      <a:pt x="61" y="68"/>
                      <a:pt x="63" y="68"/>
                      <a:pt x="65" y="68"/>
                    </a:cubicBezTo>
                    <a:cubicBezTo>
                      <a:pt x="67" y="68"/>
                      <a:pt x="69" y="65"/>
                      <a:pt x="68" y="64"/>
                    </a:cubicBezTo>
                    <a:cubicBezTo>
                      <a:pt x="65" y="61"/>
                      <a:pt x="71" y="61"/>
                      <a:pt x="73" y="61"/>
                    </a:cubicBezTo>
                    <a:cubicBezTo>
                      <a:pt x="74" y="61"/>
                      <a:pt x="79" y="61"/>
                      <a:pt x="80" y="60"/>
                    </a:cubicBezTo>
                    <a:cubicBezTo>
                      <a:pt x="80" y="60"/>
                      <a:pt x="75" y="58"/>
                      <a:pt x="75" y="58"/>
                    </a:cubicBezTo>
                    <a:cubicBezTo>
                      <a:pt x="77" y="57"/>
                      <a:pt x="81" y="59"/>
                      <a:pt x="82" y="57"/>
                    </a:cubicBezTo>
                    <a:cubicBezTo>
                      <a:pt x="83" y="56"/>
                      <a:pt x="77" y="55"/>
                      <a:pt x="76" y="55"/>
                    </a:cubicBezTo>
                    <a:cubicBezTo>
                      <a:pt x="77" y="55"/>
                      <a:pt x="84" y="54"/>
                      <a:pt x="85" y="53"/>
                    </a:cubicBezTo>
                    <a:cubicBezTo>
                      <a:pt x="87" y="52"/>
                      <a:pt x="77" y="50"/>
                      <a:pt x="77" y="51"/>
                    </a:cubicBezTo>
                    <a:cubicBezTo>
                      <a:pt x="77" y="50"/>
                      <a:pt x="79" y="50"/>
                      <a:pt x="79" y="50"/>
                    </a:cubicBezTo>
                    <a:cubicBezTo>
                      <a:pt x="79" y="49"/>
                      <a:pt x="72" y="50"/>
                      <a:pt x="71" y="50"/>
                    </a:cubicBezTo>
                    <a:cubicBezTo>
                      <a:pt x="69" y="50"/>
                      <a:pt x="68" y="51"/>
                      <a:pt x="66" y="52"/>
                    </a:cubicBezTo>
                    <a:cubicBezTo>
                      <a:pt x="67" y="52"/>
                      <a:pt x="70" y="49"/>
                      <a:pt x="68" y="49"/>
                    </a:cubicBezTo>
                    <a:cubicBezTo>
                      <a:pt x="68" y="49"/>
                      <a:pt x="64" y="49"/>
                      <a:pt x="64" y="48"/>
                    </a:cubicBezTo>
                    <a:cubicBezTo>
                      <a:pt x="64" y="48"/>
                      <a:pt x="71" y="48"/>
                      <a:pt x="72" y="48"/>
                    </a:cubicBezTo>
                    <a:cubicBezTo>
                      <a:pt x="71" y="48"/>
                      <a:pt x="68" y="47"/>
                      <a:pt x="68" y="47"/>
                    </a:cubicBezTo>
                    <a:cubicBezTo>
                      <a:pt x="69" y="46"/>
                      <a:pt x="72" y="48"/>
                      <a:pt x="74" y="47"/>
                    </a:cubicBezTo>
                    <a:cubicBezTo>
                      <a:pt x="73" y="47"/>
                      <a:pt x="69" y="46"/>
                      <a:pt x="69" y="46"/>
                    </a:cubicBezTo>
                    <a:cubicBezTo>
                      <a:pt x="69" y="45"/>
                      <a:pt x="77" y="46"/>
                      <a:pt x="78" y="45"/>
                    </a:cubicBezTo>
                    <a:cubicBezTo>
                      <a:pt x="78" y="45"/>
                      <a:pt x="75" y="44"/>
                      <a:pt x="75" y="44"/>
                    </a:cubicBezTo>
                    <a:cubicBezTo>
                      <a:pt x="74" y="44"/>
                      <a:pt x="77" y="44"/>
                      <a:pt x="77" y="44"/>
                    </a:cubicBezTo>
                    <a:cubicBezTo>
                      <a:pt x="79" y="45"/>
                      <a:pt x="80" y="46"/>
                      <a:pt x="82" y="46"/>
                    </a:cubicBezTo>
                    <a:cubicBezTo>
                      <a:pt x="84" y="46"/>
                      <a:pt x="87" y="45"/>
                      <a:pt x="90" y="44"/>
                    </a:cubicBezTo>
                    <a:cubicBezTo>
                      <a:pt x="98" y="43"/>
                      <a:pt x="85" y="42"/>
                      <a:pt x="84" y="40"/>
                    </a:cubicBezTo>
                    <a:cubicBezTo>
                      <a:pt x="84" y="39"/>
                      <a:pt x="93" y="40"/>
                      <a:pt x="94" y="41"/>
                    </a:cubicBezTo>
                    <a:cubicBezTo>
                      <a:pt x="96" y="42"/>
                      <a:pt x="97" y="42"/>
                      <a:pt x="100" y="41"/>
                    </a:cubicBezTo>
                    <a:cubicBezTo>
                      <a:pt x="101" y="41"/>
                      <a:pt x="106" y="39"/>
                      <a:pt x="105" y="37"/>
                    </a:cubicBezTo>
                    <a:cubicBezTo>
                      <a:pt x="105" y="36"/>
                      <a:pt x="94" y="41"/>
                      <a:pt x="97" y="36"/>
                    </a:cubicBezTo>
                    <a:cubicBezTo>
                      <a:pt x="96" y="37"/>
                      <a:pt x="101" y="37"/>
                      <a:pt x="101" y="37"/>
                    </a:cubicBezTo>
                    <a:cubicBezTo>
                      <a:pt x="104" y="37"/>
                      <a:pt x="106" y="36"/>
                      <a:pt x="108" y="36"/>
                    </a:cubicBezTo>
                    <a:cubicBezTo>
                      <a:pt x="108" y="35"/>
                      <a:pt x="105" y="32"/>
                      <a:pt x="105" y="32"/>
                    </a:cubicBezTo>
                    <a:cubicBezTo>
                      <a:pt x="106" y="32"/>
                      <a:pt x="107" y="33"/>
                      <a:pt x="107" y="34"/>
                    </a:cubicBezTo>
                    <a:cubicBezTo>
                      <a:pt x="108" y="35"/>
                      <a:pt x="110" y="34"/>
                      <a:pt x="111" y="34"/>
                    </a:cubicBezTo>
                    <a:cubicBezTo>
                      <a:pt x="114" y="32"/>
                      <a:pt x="116" y="30"/>
                      <a:pt x="119" y="29"/>
                    </a:cubicBezTo>
                    <a:cubicBezTo>
                      <a:pt x="121" y="28"/>
                      <a:pt x="136" y="22"/>
                      <a:pt x="136" y="21"/>
                    </a:cubicBezTo>
                    <a:cubicBezTo>
                      <a:pt x="136" y="20"/>
                      <a:pt x="123" y="23"/>
                      <a:pt x="122" y="23"/>
                    </a:cubicBezTo>
                    <a:cubicBezTo>
                      <a:pt x="119" y="24"/>
                      <a:pt x="116" y="24"/>
                      <a:pt x="112" y="25"/>
                    </a:cubicBezTo>
                    <a:cubicBezTo>
                      <a:pt x="112" y="25"/>
                      <a:pt x="108" y="25"/>
                      <a:pt x="108" y="25"/>
                    </a:cubicBezTo>
                    <a:cubicBezTo>
                      <a:pt x="108" y="24"/>
                      <a:pt x="114" y="24"/>
                      <a:pt x="115" y="23"/>
                    </a:cubicBezTo>
                    <a:cubicBezTo>
                      <a:pt x="116" y="23"/>
                      <a:pt x="123" y="22"/>
                      <a:pt x="123" y="21"/>
                    </a:cubicBezTo>
                    <a:cubicBezTo>
                      <a:pt x="123" y="22"/>
                      <a:pt x="113" y="20"/>
                      <a:pt x="114" y="19"/>
                    </a:cubicBezTo>
                    <a:cubicBezTo>
                      <a:pt x="114" y="19"/>
                      <a:pt x="126" y="20"/>
                      <a:pt x="127" y="19"/>
                    </a:cubicBezTo>
                    <a:cubicBezTo>
                      <a:pt x="129" y="19"/>
                      <a:pt x="132" y="18"/>
                      <a:pt x="134" y="18"/>
                    </a:cubicBezTo>
                    <a:cubicBezTo>
                      <a:pt x="135" y="18"/>
                      <a:pt x="137" y="18"/>
                      <a:pt x="138" y="18"/>
                    </a:cubicBezTo>
                    <a:cubicBezTo>
                      <a:pt x="142" y="17"/>
                      <a:pt x="146" y="16"/>
                      <a:pt x="149" y="15"/>
                    </a:cubicBezTo>
                    <a:cubicBezTo>
                      <a:pt x="149" y="15"/>
                      <a:pt x="156" y="11"/>
                      <a:pt x="153" y="10"/>
                    </a:cubicBezTo>
                    <a:cubicBezTo>
                      <a:pt x="151" y="10"/>
                      <a:pt x="148" y="10"/>
                      <a:pt x="146" y="10"/>
                    </a:cubicBezTo>
                    <a:cubicBezTo>
                      <a:pt x="145" y="9"/>
                      <a:pt x="143" y="10"/>
                      <a:pt x="143" y="9"/>
                    </a:cubicBezTo>
                    <a:cubicBezTo>
                      <a:pt x="143" y="7"/>
                      <a:pt x="141" y="7"/>
                      <a:pt x="141" y="5"/>
                    </a:cubicBezTo>
                    <a:cubicBezTo>
                      <a:pt x="141" y="5"/>
                      <a:pt x="137" y="6"/>
                      <a:pt x="136" y="6"/>
                    </a:cubicBezTo>
                    <a:cubicBezTo>
                      <a:pt x="135" y="5"/>
                      <a:pt x="134" y="3"/>
                      <a:pt x="133" y="5"/>
                    </a:cubicBezTo>
                    <a:cubicBezTo>
                      <a:pt x="133" y="5"/>
                      <a:pt x="127" y="6"/>
                      <a:pt x="126" y="6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20" y="7"/>
                      <a:pt x="116" y="7"/>
                      <a:pt x="116" y="7"/>
                    </a:cubicBezTo>
                    <a:cubicBezTo>
                      <a:pt x="116" y="6"/>
                      <a:pt x="120" y="6"/>
                      <a:pt x="121" y="5"/>
                    </a:cubicBezTo>
                    <a:cubicBezTo>
                      <a:pt x="123" y="5"/>
                      <a:pt x="125" y="4"/>
                      <a:pt x="126" y="3"/>
                    </a:cubicBezTo>
                    <a:cubicBezTo>
                      <a:pt x="124" y="6"/>
                      <a:pt x="103" y="0"/>
                      <a:pt x="102" y="2"/>
                    </a:cubicBezTo>
                    <a:cubicBezTo>
                      <a:pt x="102" y="3"/>
                      <a:pt x="104" y="3"/>
                      <a:pt x="105" y="4"/>
                    </a:cubicBezTo>
                    <a:cubicBezTo>
                      <a:pt x="105" y="5"/>
                      <a:pt x="100" y="2"/>
                      <a:pt x="100" y="2"/>
                    </a:cubicBezTo>
                    <a:cubicBezTo>
                      <a:pt x="98" y="1"/>
                      <a:pt x="95" y="2"/>
                      <a:pt x="94" y="2"/>
                    </a:cubicBezTo>
                    <a:cubicBezTo>
                      <a:pt x="93" y="2"/>
                      <a:pt x="90" y="2"/>
                      <a:pt x="91" y="3"/>
                    </a:cubicBezTo>
                    <a:cubicBezTo>
                      <a:pt x="92" y="4"/>
                      <a:pt x="94" y="7"/>
                      <a:pt x="95" y="6"/>
                    </a:cubicBezTo>
                    <a:cubicBezTo>
                      <a:pt x="95" y="7"/>
                      <a:pt x="91" y="6"/>
                      <a:pt x="91" y="5"/>
                    </a:cubicBezTo>
                    <a:cubicBezTo>
                      <a:pt x="88" y="5"/>
                      <a:pt x="87" y="2"/>
                      <a:pt x="85" y="2"/>
                    </a:cubicBezTo>
                    <a:cubicBezTo>
                      <a:pt x="81" y="2"/>
                      <a:pt x="78" y="2"/>
                      <a:pt x="75" y="2"/>
                    </a:cubicBezTo>
                    <a:cubicBezTo>
                      <a:pt x="70" y="3"/>
                      <a:pt x="73" y="4"/>
                      <a:pt x="76" y="5"/>
                    </a:cubicBezTo>
                    <a:cubicBezTo>
                      <a:pt x="77" y="6"/>
                      <a:pt x="79" y="7"/>
                      <a:pt x="80" y="8"/>
                    </a:cubicBezTo>
                    <a:cubicBezTo>
                      <a:pt x="80" y="8"/>
                      <a:pt x="77" y="10"/>
                      <a:pt x="77" y="10"/>
                    </a:cubicBezTo>
                    <a:cubicBezTo>
                      <a:pt x="76" y="10"/>
                      <a:pt x="78" y="9"/>
                      <a:pt x="78" y="9"/>
                    </a:cubicBezTo>
                    <a:cubicBezTo>
                      <a:pt x="78" y="8"/>
                      <a:pt x="71" y="4"/>
                      <a:pt x="70" y="4"/>
                    </a:cubicBezTo>
                    <a:cubicBezTo>
                      <a:pt x="66" y="4"/>
                      <a:pt x="62" y="3"/>
                      <a:pt x="58" y="4"/>
                    </a:cubicBezTo>
                    <a:cubicBezTo>
                      <a:pt x="58" y="4"/>
                      <a:pt x="60" y="6"/>
                      <a:pt x="61" y="6"/>
                    </a:cubicBezTo>
                    <a:cubicBezTo>
                      <a:pt x="62" y="6"/>
                      <a:pt x="64" y="7"/>
                      <a:pt x="66" y="6"/>
                    </a:cubicBezTo>
                    <a:cubicBezTo>
                      <a:pt x="64" y="7"/>
                      <a:pt x="61" y="8"/>
                      <a:pt x="59" y="7"/>
                    </a:cubicBezTo>
                    <a:cubicBezTo>
                      <a:pt x="58" y="7"/>
                      <a:pt x="51" y="4"/>
                      <a:pt x="52" y="5"/>
                    </a:cubicBezTo>
                    <a:cubicBezTo>
                      <a:pt x="52" y="4"/>
                      <a:pt x="57" y="10"/>
                      <a:pt x="53" y="9"/>
                    </a:cubicBezTo>
                    <a:cubicBezTo>
                      <a:pt x="52" y="8"/>
                      <a:pt x="49" y="7"/>
                      <a:pt x="47" y="8"/>
                    </a:cubicBezTo>
                    <a:cubicBezTo>
                      <a:pt x="48" y="8"/>
                      <a:pt x="51" y="9"/>
                      <a:pt x="51" y="9"/>
                    </a:cubicBezTo>
                    <a:cubicBezTo>
                      <a:pt x="50" y="10"/>
                      <a:pt x="46" y="8"/>
                      <a:pt x="46" y="10"/>
                    </a:cubicBezTo>
                    <a:cubicBezTo>
                      <a:pt x="46" y="11"/>
                      <a:pt x="50" y="12"/>
                      <a:pt x="51" y="13"/>
                    </a:cubicBezTo>
                    <a:cubicBezTo>
                      <a:pt x="54" y="13"/>
                      <a:pt x="61" y="14"/>
                      <a:pt x="61" y="17"/>
                    </a:cubicBezTo>
                    <a:cubicBezTo>
                      <a:pt x="61" y="16"/>
                      <a:pt x="54" y="15"/>
                      <a:pt x="52" y="14"/>
                    </a:cubicBezTo>
                    <a:cubicBezTo>
                      <a:pt x="50" y="14"/>
                      <a:pt x="47" y="11"/>
                      <a:pt x="45" y="12"/>
                    </a:cubicBezTo>
                    <a:cubicBezTo>
                      <a:pt x="45" y="12"/>
                      <a:pt x="48" y="14"/>
                      <a:pt x="48" y="14"/>
                    </a:cubicBezTo>
                    <a:cubicBezTo>
                      <a:pt x="48" y="14"/>
                      <a:pt x="45" y="15"/>
                      <a:pt x="45" y="14"/>
                    </a:cubicBezTo>
                    <a:cubicBezTo>
                      <a:pt x="43" y="13"/>
                      <a:pt x="42" y="12"/>
                      <a:pt x="40" y="11"/>
                    </a:cubicBezTo>
                    <a:cubicBezTo>
                      <a:pt x="39" y="10"/>
                      <a:pt x="31" y="10"/>
                      <a:pt x="31" y="10"/>
                    </a:cubicBezTo>
                    <a:cubicBezTo>
                      <a:pt x="31" y="11"/>
                      <a:pt x="34" y="11"/>
                      <a:pt x="31" y="12"/>
                    </a:cubicBezTo>
                    <a:cubicBezTo>
                      <a:pt x="30" y="12"/>
                      <a:pt x="25" y="14"/>
                      <a:pt x="25" y="14"/>
                    </a:cubicBezTo>
                    <a:cubicBezTo>
                      <a:pt x="26" y="14"/>
                      <a:pt x="29" y="13"/>
                      <a:pt x="29" y="13"/>
                    </a:cubicBezTo>
                    <a:cubicBezTo>
                      <a:pt x="30" y="14"/>
                      <a:pt x="34" y="16"/>
                      <a:pt x="34" y="16"/>
                    </a:cubicBezTo>
                    <a:cubicBezTo>
                      <a:pt x="34" y="16"/>
                      <a:pt x="31" y="15"/>
                      <a:pt x="31" y="16"/>
                    </a:cubicBezTo>
                    <a:cubicBezTo>
                      <a:pt x="31" y="16"/>
                      <a:pt x="32" y="19"/>
                      <a:pt x="30" y="17"/>
                    </a:cubicBezTo>
                    <a:cubicBezTo>
                      <a:pt x="29" y="16"/>
                      <a:pt x="28" y="14"/>
                      <a:pt x="26" y="15"/>
                    </a:cubicBezTo>
                    <a:cubicBezTo>
                      <a:pt x="25" y="15"/>
                      <a:pt x="24" y="17"/>
                      <a:pt x="23" y="16"/>
                    </a:cubicBezTo>
                    <a:cubicBezTo>
                      <a:pt x="22" y="15"/>
                      <a:pt x="21" y="14"/>
                      <a:pt x="19" y="14"/>
                    </a:cubicBezTo>
                    <a:cubicBezTo>
                      <a:pt x="18" y="14"/>
                      <a:pt x="15" y="15"/>
                      <a:pt x="14" y="16"/>
                    </a:cubicBezTo>
                    <a:cubicBezTo>
                      <a:pt x="12" y="17"/>
                      <a:pt x="13" y="18"/>
                      <a:pt x="10" y="17"/>
                    </a:cubicBezTo>
                    <a:cubicBezTo>
                      <a:pt x="8" y="16"/>
                      <a:pt x="7" y="17"/>
                      <a:pt x="5" y="17"/>
                    </a:cubicBezTo>
                    <a:cubicBezTo>
                      <a:pt x="4" y="18"/>
                      <a:pt x="0" y="18"/>
                      <a:pt x="0" y="19"/>
                    </a:cubicBezTo>
                    <a:cubicBezTo>
                      <a:pt x="0" y="21"/>
                      <a:pt x="9" y="19"/>
                      <a:pt x="9" y="20"/>
                    </a:cubicBezTo>
                    <a:cubicBezTo>
                      <a:pt x="9" y="21"/>
                      <a:pt x="6" y="21"/>
                      <a:pt x="5" y="22"/>
                    </a:cubicBezTo>
                    <a:cubicBezTo>
                      <a:pt x="5" y="21"/>
                      <a:pt x="10" y="21"/>
                      <a:pt x="11" y="21"/>
                    </a:cubicBezTo>
                    <a:cubicBezTo>
                      <a:pt x="12" y="21"/>
                      <a:pt x="17" y="21"/>
                      <a:pt x="17" y="21"/>
                    </a:cubicBezTo>
                    <a:cubicBezTo>
                      <a:pt x="17" y="21"/>
                      <a:pt x="15" y="22"/>
                      <a:pt x="14" y="22"/>
                    </a:cubicBezTo>
                    <a:cubicBezTo>
                      <a:pt x="12" y="22"/>
                      <a:pt x="11" y="22"/>
                      <a:pt x="9" y="24"/>
                    </a:cubicBezTo>
                    <a:cubicBezTo>
                      <a:pt x="5" y="26"/>
                      <a:pt x="12" y="26"/>
                      <a:pt x="13" y="26"/>
                    </a:cubicBezTo>
                    <a:cubicBezTo>
                      <a:pt x="17" y="27"/>
                      <a:pt x="20" y="27"/>
                      <a:pt x="24" y="26"/>
                    </a:cubicBezTo>
                    <a:cubicBezTo>
                      <a:pt x="26" y="25"/>
                      <a:pt x="31" y="22"/>
                      <a:pt x="34" y="24"/>
                    </a:cubicBezTo>
                    <a:cubicBezTo>
                      <a:pt x="34" y="24"/>
                      <a:pt x="29" y="26"/>
                      <a:pt x="29" y="26"/>
                    </a:cubicBezTo>
                    <a:cubicBezTo>
                      <a:pt x="27" y="26"/>
                      <a:pt x="25" y="26"/>
                      <a:pt x="23" y="27"/>
                    </a:cubicBezTo>
                    <a:cubicBezTo>
                      <a:pt x="22" y="27"/>
                      <a:pt x="20" y="27"/>
                      <a:pt x="18" y="27"/>
                    </a:cubicBezTo>
                    <a:cubicBezTo>
                      <a:pt x="16" y="28"/>
                      <a:pt x="14" y="27"/>
                      <a:pt x="12" y="28"/>
                    </a:cubicBezTo>
                    <a:cubicBezTo>
                      <a:pt x="13" y="28"/>
                      <a:pt x="16" y="29"/>
                      <a:pt x="16" y="29"/>
                    </a:cubicBezTo>
                    <a:cubicBezTo>
                      <a:pt x="17" y="30"/>
                      <a:pt x="18" y="31"/>
                      <a:pt x="20" y="31"/>
                    </a:cubicBezTo>
                    <a:cubicBezTo>
                      <a:pt x="24" y="31"/>
                      <a:pt x="26" y="28"/>
                      <a:pt x="30" y="27"/>
                    </a:cubicBezTo>
                    <a:cubicBezTo>
                      <a:pt x="31" y="27"/>
                      <a:pt x="44" y="26"/>
                      <a:pt x="44" y="25"/>
                    </a:cubicBezTo>
                    <a:cubicBezTo>
                      <a:pt x="44" y="26"/>
                      <a:pt x="38" y="26"/>
                      <a:pt x="37" y="26"/>
                    </a:cubicBezTo>
                    <a:cubicBezTo>
                      <a:pt x="34" y="27"/>
                      <a:pt x="29" y="28"/>
                      <a:pt x="26" y="30"/>
                    </a:cubicBezTo>
                    <a:cubicBezTo>
                      <a:pt x="23" y="33"/>
                      <a:pt x="32" y="32"/>
                      <a:pt x="33" y="32"/>
                    </a:cubicBezTo>
                    <a:cubicBezTo>
                      <a:pt x="35" y="32"/>
                      <a:pt x="37" y="33"/>
                      <a:pt x="39" y="31"/>
                    </a:cubicBezTo>
                    <a:cubicBezTo>
                      <a:pt x="40" y="31"/>
                      <a:pt x="40" y="30"/>
                      <a:pt x="40" y="29"/>
                    </a:cubicBezTo>
                    <a:cubicBezTo>
                      <a:pt x="41" y="29"/>
                      <a:pt x="42" y="29"/>
                      <a:pt x="42" y="30"/>
                    </a:cubicBezTo>
                    <a:cubicBezTo>
                      <a:pt x="42" y="30"/>
                      <a:pt x="42" y="30"/>
                      <a:pt x="41" y="30"/>
                    </a:cubicBezTo>
                    <a:cubicBezTo>
                      <a:pt x="43" y="30"/>
                      <a:pt x="48" y="28"/>
                      <a:pt x="50" y="29"/>
                    </a:cubicBezTo>
                    <a:cubicBezTo>
                      <a:pt x="49" y="28"/>
                      <a:pt x="44" y="32"/>
                      <a:pt x="43" y="32"/>
                    </a:cubicBezTo>
                    <a:cubicBezTo>
                      <a:pt x="44" y="33"/>
                      <a:pt x="50" y="31"/>
                      <a:pt x="52" y="31"/>
                    </a:cubicBezTo>
                    <a:cubicBezTo>
                      <a:pt x="55" y="31"/>
                      <a:pt x="58" y="30"/>
                      <a:pt x="61" y="28"/>
                    </a:cubicBezTo>
                    <a:cubicBezTo>
                      <a:pt x="62" y="27"/>
                      <a:pt x="62" y="25"/>
                      <a:pt x="62" y="25"/>
                    </a:cubicBezTo>
                    <a:cubicBezTo>
                      <a:pt x="64" y="25"/>
                      <a:pt x="64" y="25"/>
                      <a:pt x="65" y="24"/>
                    </a:cubicBezTo>
                    <a:cubicBezTo>
                      <a:pt x="66" y="24"/>
                      <a:pt x="73" y="20"/>
                      <a:pt x="73" y="21"/>
                    </a:cubicBezTo>
                    <a:cubicBezTo>
                      <a:pt x="73" y="21"/>
                      <a:pt x="69" y="24"/>
                      <a:pt x="69" y="24"/>
                    </a:cubicBezTo>
                    <a:cubicBezTo>
                      <a:pt x="68" y="25"/>
                      <a:pt x="64" y="27"/>
                      <a:pt x="64" y="28"/>
                    </a:cubicBezTo>
                    <a:cubicBezTo>
                      <a:pt x="64" y="29"/>
                      <a:pt x="75" y="28"/>
                      <a:pt x="75" y="29"/>
                    </a:cubicBezTo>
                    <a:cubicBezTo>
                      <a:pt x="75" y="28"/>
                      <a:pt x="60" y="32"/>
                      <a:pt x="60" y="31"/>
                    </a:cubicBezTo>
                    <a:cubicBezTo>
                      <a:pt x="60" y="31"/>
                      <a:pt x="69" y="32"/>
                      <a:pt x="68" y="32"/>
                    </a:cubicBezTo>
                    <a:cubicBezTo>
                      <a:pt x="68" y="33"/>
                      <a:pt x="64" y="33"/>
                      <a:pt x="63" y="33"/>
                    </a:cubicBezTo>
                    <a:cubicBezTo>
                      <a:pt x="61" y="33"/>
                      <a:pt x="58" y="33"/>
                      <a:pt x="56" y="34"/>
                    </a:cubicBezTo>
                    <a:cubicBezTo>
                      <a:pt x="52" y="34"/>
                      <a:pt x="48" y="34"/>
                      <a:pt x="44" y="35"/>
                    </a:cubicBezTo>
                    <a:cubicBezTo>
                      <a:pt x="43" y="35"/>
                      <a:pt x="43" y="36"/>
                      <a:pt x="45" y="36"/>
                    </a:cubicBezTo>
                    <a:cubicBezTo>
                      <a:pt x="46" y="37"/>
                      <a:pt x="49" y="38"/>
                      <a:pt x="50" y="39"/>
                    </a:cubicBezTo>
                    <a:cubicBezTo>
                      <a:pt x="52" y="41"/>
                      <a:pt x="50" y="43"/>
                      <a:pt x="53" y="43"/>
                    </a:cubicBezTo>
                    <a:cubicBezTo>
                      <a:pt x="54" y="42"/>
                      <a:pt x="57" y="43"/>
                      <a:pt x="58" y="42"/>
                    </a:cubicBezTo>
                    <a:cubicBezTo>
                      <a:pt x="49" y="47"/>
                      <a:pt x="44" y="36"/>
                      <a:pt x="37" y="36"/>
                    </a:cubicBezTo>
                    <a:cubicBezTo>
                      <a:pt x="35" y="36"/>
                      <a:pt x="26" y="34"/>
                      <a:pt x="26" y="36"/>
                    </a:cubicBezTo>
                    <a:cubicBezTo>
                      <a:pt x="26" y="36"/>
                      <a:pt x="25" y="38"/>
                      <a:pt x="25" y="38"/>
                    </a:cubicBezTo>
                    <a:cubicBezTo>
                      <a:pt x="26" y="38"/>
                      <a:pt x="32" y="38"/>
                      <a:pt x="32" y="39"/>
                    </a:cubicBezTo>
                    <a:cubicBezTo>
                      <a:pt x="32" y="39"/>
                      <a:pt x="26" y="39"/>
                      <a:pt x="26" y="41"/>
                    </a:cubicBezTo>
                    <a:cubicBezTo>
                      <a:pt x="26" y="42"/>
                      <a:pt x="32" y="42"/>
                      <a:pt x="34" y="43"/>
                    </a:cubicBezTo>
                    <a:cubicBezTo>
                      <a:pt x="35" y="44"/>
                      <a:pt x="36" y="45"/>
                      <a:pt x="37" y="46"/>
                    </a:cubicBezTo>
                    <a:cubicBezTo>
                      <a:pt x="38" y="48"/>
                      <a:pt x="40" y="49"/>
                      <a:pt x="42" y="50"/>
                    </a:cubicBezTo>
                    <a:cubicBezTo>
                      <a:pt x="44" y="51"/>
                      <a:pt x="45" y="51"/>
                      <a:pt x="47" y="50"/>
                    </a:cubicBezTo>
                    <a:cubicBezTo>
                      <a:pt x="48" y="50"/>
                      <a:pt x="50" y="49"/>
                      <a:pt x="51" y="50"/>
                    </a:cubicBezTo>
                    <a:cubicBezTo>
                      <a:pt x="51" y="50"/>
                      <a:pt x="50" y="52"/>
                      <a:pt x="50" y="52"/>
                    </a:cubicBezTo>
                    <a:cubicBezTo>
                      <a:pt x="48" y="52"/>
                      <a:pt x="45" y="51"/>
                      <a:pt x="44" y="52"/>
                    </a:cubicBezTo>
                    <a:cubicBezTo>
                      <a:pt x="44" y="51"/>
                      <a:pt x="48" y="54"/>
                      <a:pt x="48" y="54"/>
                    </a:cubicBezTo>
                    <a:cubicBezTo>
                      <a:pt x="48" y="55"/>
                      <a:pt x="43" y="53"/>
                      <a:pt x="43" y="53"/>
                    </a:cubicBezTo>
                    <a:cubicBezTo>
                      <a:pt x="40" y="51"/>
                      <a:pt x="38" y="51"/>
                      <a:pt x="35" y="51"/>
                    </a:cubicBezTo>
                    <a:cubicBezTo>
                      <a:pt x="33" y="51"/>
                      <a:pt x="32" y="51"/>
                      <a:pt x="30" y="52"/>
                    </a:cubicBezTo>
                    <a:cubicBezTo>
                      <a:pt x="28" y="53"/>
                      <a:pt x="27" y="52"/>
                      <a:pt x="26" y="53"/>
                    </a:cubicBezTo>
                    <a:cubicBezTo>
                      <a:pt x="25" y="54"/>
                      <a:pt x="25" y="55"/>
                      <a:pt x="23" y="55"/>
                    </a:cubicBezTo>
                    <a:cubicBezTo>
                      <a:pt x="22" y="56"/>
                      <a:pt x="21" y="59"/>
                      <a:pt x="23" y="59"/>
                    </a:cubicBezTo>
                    <a:cubicBezTo>
                      <a:pt x="25" y="59"/>
                      <a:pt x="27" y="58"/>
                      <a:pt x="27" y="59"/>
                    </a:cubicBezTo>
                    <a:cubicBezTo>
                      <a:pt x="28" y="61"/>
                      <a:pt x="32" y="60"/>
                      <a:pt x="32" y="59"/>
                    </a:cubicBezTo>
                    <a:cubicBezTo>
                      <a:pt x="33" y="59"/>
                      <a:pt x="35" y="56"/>
                      <a:pt x="35" y="55"/>
                    </a:cubicBezTo>
                    <a:cubicBezTo>
                      <a:pt x="35" y="56"/>
                      <a:pt x="35" y="56"/>
                      <a:pt x="35" y="57"/>
                    </a:cubicBezTo>
                    <a:cubicBezTo>
                      <a:pt x="35" y="57"/>
                      <a:pt x="36" y="57"/>
                      <a:pt x="36" y="57"/>
                    </a:cubicBezTo>
                    <a:cubicBezTo>
                      <a:pt x="36" y="57"/>
                      <a:pt x="35" y="58"/>
                      <a:pt x="35" y="59"/>
                    </a:cubicBezTo>
                    <a:cubicBezTo>
                      <a:pt x="35" y="59"/>
                      <a:pt x="35" y="59"/>
                      <a:pt x="36" y="59"/>
                    </a:cubicBezTo>
                    <a:cubicBezTo>
                      <a:pt x="36" y="59"/>
                      <a:pt x="33" y="60"/>
                      <a:pt x="34" y="60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61"/>
                      <a:pt x="31" y="60"/>
                      <a:pt x="30" y="61"/>
                    </a:cubicBezTo>
                    <a:cubicBezTo>
                      <a:pt x="31" y="61"/>
                      <a:pt x="35" y="61"/>
                      <a:pt x="36" y="62"/>
                    </a:cubicBezTo>
                    <a:cubicBezTo>
                      <a:pt x="36" y="62"/>
                      <a:pt x="31" y="65"/>
                      <a:pt x="32" y="65"/>
                    </a:cubicBezTo>
                    <a:cubicBezTo>
                      <a:pt x="32" y="66"/>
                      <a:pt x="37" y="65"/>
                      <a:pt x="37" y="65"/>
                    </a:cubicBezTo>
                    <a:cubicBezTo>
                      <a:pt x="37" y="65"/>
                      <a:pt x="36" y="65"/>
                      <a:pt x="36" y="65"/>
                    </a:cubicBezTo>
                    <a:cubicBezTo>
                      <a:pt x="36" y="66"/>
                      <a:pt x="41" y="65"/>
                      <a:pt x="42" y="64"/>
                    </a:cubicBezTo>
                    <a:cubicBezTo>
                      <a:pt x="42" y="64"/>
                      <a:pt x="46" y="59"/>
                      <a:pt x="47" y="60"/>
                    </a:cubicBezTo>
                    <a:cubicBezTo>
                      <a:pt x="48" y="61"/>
                      <a:pt x="40" y="67"/>
                      <a:pt x="38" y="68"/>
                    </a:cubicBezTo>
                    <a:cubicBezTo>
                      <a:pt x="35" y="68"/>
                      <a:pt x="33" y="68"/>
                      <a:pt x="30" y="66"/>
                    </a:cubicBezTo>
                    <a:cubicBezTo>
                      <a:pt x="28" y="65"/>
                      <a:pt x="28" y="63"/>
                      <a:pt x="26" y="63"/>
                    </a:cubicBezTo>
                    <a:cubicBezTo>
                      <a:pt x="24" y="62"/>
                      <a:pt x="22" y="62"/>
                      <a:pt x="20" y="62"/>
                    </a:cubicBezTo>
                    <a:cubicBezTo>
                      <a:pt x="17" y="62"/>
                      <a:pt x="17" y="63"/>
                      <a:pt x="19" y="65"/>
                    </a:cubicBezTo>
                    <a:cubicBezTo>
                      <a:pt x="20" y="66"/>
                      <a:pt x="20" y="67"/>
                      <a:pt x="22" y="67"/>
                    </a:cubicBezTo>
                    <a:cubicBezTo>
                      <a:pt x="25" y="67"/>
                      <a:pt x="22" y="67"/>
                      <a:pt x="22" y="68"/>
                    </a:cubicBezTo>
                    <a:cubicBezTo>
                      <a:pt x="22" y="68"/>
                      <a:pt x="26" y="70"/>
                      <a:pt x="26" y="7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5"/>
              <p:cNvSpPr/>
              <p:nvPr/>
            </p:nvSpPr>
            <p:spPr>
              <a:xfrm>
                <a:off x="5805676" y="4108376"/>
                <a:ext cx="7286" cy="3643"/>
              </a:xfrm>
              <a:custGeom>
                <a:avLst/>
                <a:gdLst/>
                <a:ahLst/>
                <a:cxnLst/>
                <a:rect l="l" t="t" r="r" b="b"/>
                <a:pathLst>
                  <a:path w="2" h="1" extrusionOk="0">
                    <a:moveTo>
                      <a:pt x="2" y="0"/>
                    </a:moveTo>
                    <a:cubicBezTo>
                      <a:pt x="2" y="1"/>
                      <a:pt x="0" y="0"/>
                      <a:pt x="0" y="0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5"/>
              <p:cNvSpPr/>
              <p:nvPr/>
            </p:nvSpPr>
            <p:spPr>
              <a:xfrm>
                <a:off x="5759533" y="4101090"/>
                <a:ext cx="7286" cy="7286"/>
              </a:xfrm>
              <a:custGeom>
                <a:avLst/>
                <a:gdLst/>
                <a:ahLst/>
                <a:cxnLst/>
                <a:rect l="l" t="t" r="r" b="b"/>
                <a:pathLst>
                  <a:path w="2" h="2" extrusionOk="0">
                    <a:moveTo>
                      <a:pt x="2" y="0"/>
                    </a:moveTo>
                    <a:cubicBezTo>
                      <a:pt x="2" y="1"/>
                      <a:pt x="0" y="2"/>
                      <a:pt x="0" y="1"/>
                    </a:cubicBezTo>
                    <a:cubicBezTo>
                      <a:pt x="0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5"/>
              <p:cNvSpPr/>
              <p:nvPr/>
            </p:nvSpPr>
            <p:spPr>
              <a:xfrm>
                <a:off x="5919822" y="4736174"/>
                <a:ext cx="24287" cy="18216"/>
              </a:xfrm>
              <a:custGeom>
                <a:avLst/>
                <a:gdLst/>
                <a:ahLst/>
                <a:cxnLst/>
                <a:rect l="l" t="t" r="r" b="b"/>
                <a:pathLst>
                  <a:path w="7" h="5" extrusionOk="0">
                    <a:moveTo>
                      <a:pt x="6" y="2"/>
                    </a:moveTo>
                    <a:cubicBezTo>
                      <a:pt x="7" y="0"/>
                      <a:pt x="0" y="1"/>
                      <a:pt x="1" y="2"/>
                    </a:cubicBezTo>
                    <a:cubicBezTo>
                      <a:pt x="1" y="3"/>
                      <a:pt x="5" y="5"/>
                      <a:pt x="6" y="2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5"/>
              <p:cNvSpPr/>
              <p:nvPr/>
            </p:nvSpPr>
            <p:spPr>
              <a:xfrm>
                <a:off x="3819067" y="2606275"/>
                <a:ext cx="1215" cy="1215"/>
              </a:xfrm>
              <a:prstGeom prst="rect">
                <a:avLst/>
              </a:pr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5"/>
              <p:cNvSpPr/>
              <p:nvPr/>
            </p:nvSpPr>
            <p:spPr>
              <a:xfrm>
                <a:off x="2601112" y="4629315"/>
                <a:ext cx="36429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10" h="9" extrusionOk="0">
                    <a:moveTo>
                      <a:pt x="4" y="4"/>
                    </a:moveTo>
                    <a:cubicBezTo>
                      <a:pt x="4" y="5"/>
                      <a:pt x="1" y="7"/>
                      <a:pt x="0" y="8"/>
                    </a:cubicBezTo>
                    <a:cubicBezTo>
                      <a:pt x="0" y="9"/>
                      <a:pt x="2" y="8"/>
                      <a:pt x="2" y="8"/>
                    </a:cubicBezTo>
                    <a:cubicBezTo>
                      <a:pt x="3" y="7"/>
                      <a:pt x="4" y="6"/>
                      <a:pt x="5" y="5"/>
                    </a:cubicBezTo>
                    <a:cubicBezTo>
                      <a:pt x="6" y="4"/>
                      <a:pt x="10" y="0"/>
                      <a:pt x="8" y="0"/>
                    </a:cubicBezTo>
                    <a:cubicBezTo>
                      <a:pt x="7" y="0"/>
                      <a:pt x="4" y="3"/>
                      <a:pt x="4" y="4"/>
                    </a:cubicBezTo>
                    <a:cubicBezTo>
                      <a:pt x="4" y="5"/>
                      <a:pt x="4" y="3"/>
                      <a:pt x="4" y="4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5"/>
              <p:cNvSpPr/>
              <p:nvPr/>
            </p:nvSpPr>
            <p:spPr>
              <a:xfrm>
                <a:off x="2053460" y="3191572"/>
                <a:ext cx="25500" cy="10930"/>
              </a:xfrm>
              <a:custGeom>
                <a:avLst/>
                <a:gdLst/>
                <a:ahLst/>
                <a:cxnLst/>
                <a:rect l="l" t="t" r="r" b="b"/>
                <a:pathLst>
                  <a:path w="7" h="3" extrusionOk="0">
                    <a:moveTo>
                      <a:pt x="7" y="1"/>
                    </a:moveTo>
                    <a:cubicBezTo>
                      <a:pt x="7" y="0"/>
                      <a:pt x="0" y="0"/>
                      <a:pt x="1" y="0"/>
                    </a:cubicBezTo>
                    <a:cubicBezTo>
                      <a:pt x="2" y="0"/>
                      <a:pt x="6" y="3"/>
                      <a:pt x="7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2221033" y="3865514"/>
                <a:ext cx="270792" cy="196718"/>
              </a:xfrm>
              <a:custGeom>
                <a:avLst/>
                <a:gdLst/>
                <a:ahLst/>
                <a:cxnLst/>
                <a:rect l="l" t="t" r="r" b="b"/>
                <a:pathLst>
                  <a:path w="76" h="55" extrusionOk="0">
                    <a:moveTo>
                      <a:pt x="63" y="28"/>
                    </a:moveTo>
                    <a:cubicBezTo>
                      <a:pt x="63" y="26"/>
                      <a:pt x="63" y="25"/>
                      <a:pt x="66" y="24"/>
                    </a:cubicBezTo>
                    <a:cubicBezTo>
                      <a:pt x="66" y="23"/>
                      <a:pt x="68" y="23"/>
                      <a:pt x="67" y="22"/>
                    </a:cubicBezTo>
                    <a:cubicBezTo>
                      <a:pt x="66" y="21"/>
                      <a:pt x="65" y="19"/>
                      <a:pt x="67" y="18"/>
                    </a:cubicBezTo>
                    <a:cubicBezTo>
                      <a:pt x="76" y="14"/>
                      <a:pt x="61" y="15"/>
                      <a:pt x="61" y="15"/>
                    </a:cubicBezTo>
                    <a:cubicBezTo>
                      <a:pt x="61" y="14"/>
                      <a:pt x="62" y="14"/>
                      <a:pt x="63" y="14"/>
                    </a:cubicBezTo>
                    <a:cubicBezTo>
                      <a:pt x="64" y="14"/>
                      <a:pt x="64" y="12"/>
                      <a:pt x="64" y="11"/>
                    </a:cubicBezTo>
                    <a:cubicBezTo>
                      <a:pt x="64" y="10"/>
                      <a:pt x="60" y="8"/>
                      <a:pt x="60" y="9"/>
                    </a:cubicBezTo>
                    <a:cubicBezTo>
                      <a:pt x="60" y="10"/>
                      <a:pt x="59" y="8"/>
                      <a:pt x="59" y="8"/>
                    </a:cubicBezTo>
                    <a:cubicBezTo>
                      <a:pt x="58" y="8"/>
                      <a:pt x="58" y="10"/>
                      <a:pt x="57" y="9"/>
                    </a:cubicBezTo>
                    <a:cubicBezTo>
                      <a:pt x="57" y="9"/>
                      <a:pt x="57" y="8"/>
                      <a:pt x="57" y="7"/>
                    </a:cubicBezTo>
                    <a:cubicBezTo>
                      <a:pt x="56" y="6"/>
                      <a:pt x="55" y="8"/>
                      <a:pt x="54" y="8"/>
                    </a:cubicBezTo>
                    <a:cubicBezTo>
                      <a:pt x="54" y="8"/>
                      <a:pt x="54" y="6"/>
                      <a:pt x="54" y="6"/>
                    </a:cubicBezTo>
                    <a:cubicBezTo>
                      <a:pt x="54" y="4"/>
                      <a:pt x="57" y="5"/>
                      <a:pt x="58" y="5"/>
                    </a:cubicBezTo>
                    <a:cubicBezTo>
                      <a:pt x="59" y="4"/>
                      <a:pt x="55" y="4"/>
                      <a:pt x="55" y="4"/>
                    </a:cubicBezTo>
                    <a:cubicBezTo>
                      <a:pt x="53" y="4"/>
                      <a:pt x="51" y="3"/>
                      <a:pt x="49" y="4"/>
                    </a:cubicBezTo>
                    <a:cubicBezTo>
                      <a:pt x="47" y="5"/>
                      <a:pt x="46" y="8"/>
                      <a:pt x="44" y="7"/>
                    </a:cubicBezTo>
                    <a:cubicBezTo>
                      <a:pt x="41" y="7"/>
                      <a:pt x="40" y="7"/>
                      <a:pt x="38" y="5"/>
                    </a:cubicBezTo>
                    <a:cubicBezTo>
                      <a:pt x="36" y="3"/>
                      <a:pt x="32" y="5"/>
                      <a:pt x="29" y="5"/>
                    </a:cubicBezTo>
                    <a:cubicBezTo>
                      <a:pt x="27" y="5"/>
                      <a:pt x="27" y="4"/>
                      <a:pt x="26" y="2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1" y="1"/>
                      <a:pt x="11" y="4"/>
                    </a:cubicBezTo>
                    <a:cubicBezTo>
                      <a:pt x="11" y="7"/>
                      <a:pt x="15" y="8"/>
                      <a:pt x="13" y="12"/>
                    </a:cubicBezTo>
                    <a:cubicBezTo>
                      <a:pt x="11" y="14"/>
                      <a:pt x="7" y="10"/>
                      <a:pt x="8" y="8"/>
                    </a:cubicBezTo>
                    <a:cubicBezTo>
                      <a:pt x="8" y="7"/>
                      <a:pt x="10" y="6"/>
                      <a:pt x="10" y="5"/>
                    </a:cubicBezTo>
                    <a:cubicBezTo>
                      <a:pt x="11" y="3"/>
                      <a:pt x="8" y="2"/>
                      <a:pt x="8" y="1"/>
                    </a:cubicBezTo>
                    <a:cubicBezTo>
                      <a:pt x="5" y="3"/>
                      <a:pt x="4" y="4"/>
                      <a:pt x="4" y="7"/>
                    </a:cubicBezTo>
                    <a:cubicBezTo>
                      <a:pt x="3" y="8"/>
                      <a:pt x="0" y="12"/>
                      <a:pt x="3" y="12"/>
                    </a:cubicBezTo>
                    <a:cubicBezTo>
                      <a:pt x="3" y="12"/>
                      <a:pt x="4" y="12"/>
                      <a:pt x="5" y="13"/>
                    </a:cubicBezTo>
                    <a:cubicBezTo>
                      <a:pt x="5" y="14"/>
                      <a:pt x="6" y="15"/>
                      <a:pt x="7" y="16"/>
                    </a:cubicBezTo>
                    <a:cubicBezTo>
                      <a:pt x="9" y="18"/>
                      <a:pt x="5" y="22"/>
                      <a:pt x="10" y="23"/>
                    </a:cubicBezTo>
                    <a:cubicBezTo>
                      <a:pt x="10" y="23"/>
                      <a:pt x="12" y="23"/>
                      <a:pt x="13" y="23"/>
                    </a:cubicBezTo>
                    <a:cubicBezTo>
                      <a:pt x="14" y="23"/>
                      <a:pt x="14" y="22"/>
                      <a:pt x="15" y="22"/>
                    </a:cubicBezTo>
                    <a:cubicBezTo>
                      <a:pt x="18" y="22"/>
                      <a:pt x="19" y="25"/>
                      <a:pt x="21" y="27"/>
                    </a:cubicBezTo>
                    <a:cubicBezTo>
                      <a:pt x="21" y="27"/>
                      <a:pt x="22" y="28"/>
                      <a:pt x="23" y="27"/>
                    </a:cubicBezTo>
                    <a:cubicBezTo>
                      <a:pt x="23" y="26"/>
                      <a:pt x="24" y="27"/>
                      <a:pt x="26" y="27"/>
                    </a:cubicBezTo>
                    <a:cubicBezTo>
                      <a:pt x="28" y="28"/>
                      <a:pt x="33" y="25"/>
                      <a:pt x="31" y="29"/>
                    </a:cubicBezTo>
                    <a:cubicBezTo>
                      <a:pt x="29" y="32"/>
                      <a:pt x="29" y="35"/>
                      <a:pt x="31" y="38"/>
                    </a:cubicBezTo>
                    <a:cubicBezTo>
                      <a:pt x="31" y="39"/>
                      <a:pt x="32" y="40"/>
                      <a:pt x="32" y="41"/>
                    </a:cubicBezTo>
                    <a:cubicBezTo>
                      <a:pt x="32" y="42"/>
                      <a:pt x="29" y="43"/>
                      <a:pt x="30" y="44"/>
                    </a:cubicBezTo>
                    <a:cubicBezTo>
                      <a:pt x="33" y="47"/>
                      <a:pt x="34" y="55"/>
                      <a:pt x="40" y="53"/>
                    </a:cubicBezTo>
                    <a:cubicBezTo>
                      <a:pt x="41" y="53"/>
                      <a:pt x="41" y="54"/>
                      <a:pt x="42" y="54"/>
                    </a:cubicBezTo>
                    <a:cubicBezTo>
                      <a:pt x="43" y="54"/>
                      <a:pt x="44" y="53"/>
                      <a:pt x="45" y="52"/>
                    </a:cubicBezTo>
                    <a:cubicBezTo>
                      <a:pt x="47" y="51"/>
                      <a:pt x="48" y="49"/>
                      <a:pt x="51" y="47"/>
                    </a:cubicBezTo>
                    <a:cubicBezTo>
                      <a:pt x="53" y="46"/>
                      <a:pt x="49" y="46"/>
                      <a:pt x="49" y="44"/>
                    </a:cubicBezTo>
                    <a:cubicBezTo>
                      <a:pt x="49" y="43"/>
                      <a:pt x="48" y="42"/>
                      <a:pt x="48" y="41"/>
                    </a:cubicBezTo>
                    <a:cubicBezTo>
                      <a:pt x="48" y="40"/>
                      <a:pt x="45" y="39"/>
                      <a:pt x="45" y="38"/>
                    </a:cubicBezTo>
                    <a:cubicBezTo>
                      <a:pt x="45" y="37"/>
                      <a:pt x="51" y="38"/>
                      <a:pt x="52" y="38"/>
                    </a:cubicBezTo>
                    <a:cubicBezTo>
                      <a:pt x="54" y="38"/>
                      <a:pt x="53" y="39"/>
                      <a:pt x="54" y="40"/>
                    </a:cubicBezTo>
                    <a:cubicBezTo>
                      <a:pt x="55" y="40"/>
                      <a:pt x="55" y="38"/>
                      <a:pt x="56" y="38"/>
                    </a:cubicBezTo>
                    <a:cubicBezTo>
                      <a:pt x="57" y="37"/>
                      <a:pt x="60" y="37"/>
                      <a:pt x="62" y="36"/>
                    </a:cubicBezTo>
                    <a:cubicBezTo>
                      <a:pt x="63" y="35"/>
                      <a:pt x="65" y="34"/>
                      <a:pt x="67" y="33"/>
                    </a:cubicBezTo>
                    <a:cubicBezTo>
                      <a:pt x="66" y="31"/>
                      <a:pt x="63" y="30"/>
                      <a:pt x="63" y="28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2438395" y="3918944"/>
                <a:ext cx="92287" cy="136002"/>
              </a:xfrm>
              <a:custGeom>
                <a:avLst/>
                <a:gdLst/>
                <a:ahLst/>
                <a:cxnLst/>
                <a:rect l="l" t="t" r="r" b="b"/>
                <a:pathLst>
                  <a:path w="26" h="38" extrusionOk="0">
                    <a:moveTo>
                      <a:pt x="22" y="29"/>
                    </a:moveTo>
                    <a:cubicBezTo>
                      <a:pt x="22" y="28"/>
                      <a:pt x="17" y="22"/>
                      <a:pt x="18" y="21"/>
                    </a:cubicBezTo>
                    <a:cubicBezTo>
                      <a:pt x="19" y="20"/>
                      <a:pt x="18" y="19"/>
                      <a:pt x="20" y="18"/>
                    </a:cubicBezTo>
                    <a:cubicBezTo>
                      <a:pt x="23" y="18"/>
                      <a:pt x="22" y="16"/>
                      <a:pt x="22" y="15"/>
                    </a:cubicBezTo>
                    <a:cubicBezTo>
                      <a:pt x="22" y="14"/>
                      <a:pt x="22" y="13"/>
                      <a:pt x="22" y="13"/>
                    </a:cubicBezTo>
                    <a:cubicBezTo>
                      <a:pt x="22" y="12"/>
                      <a:pt x="21" y="12"/>
                      <a:pt x="20" y="11"/>
                    </a:cubicBezTo>
                    <a:cubicBezTo>
                      <a:pt x="19" y="9"/>
                      <a:pt x="16" y="9"/>
                      <a:pt x="16" y="7"/>
                    </a:cubicBezTo>
                    <a:cubicBezTo>
                      <a:pt x="15" y="4"/>
                      <a:pt x="11" y="1"/>
                      <a:pt x="9" y="0"/>
                    </a:cubicBezTo>
                    <a:cubicBezTo>
                      <a:pt x="9" y="3"/>
                      <a:pt x="4" y="3"/>
                      <a:pt x="5" y="5"/>
                    </a:cubicBezTo>
                    <a:cubicBezTo>
                      <a:pt x="5" y="6"/>
                      <a:pt x="7" y="7"/>
                      <a:pt x="6" y="8"/>
                    </a:cubicBezTo>
                    <a:cubicBezTo>
                      <a:pt x="5" y="8"/>
                      <a:pt x="3" y="9"/>
                      <a:pt x="3" y="10"/>
                    </a:cubicBezTo>
                    <a:cubicBezTo>
                      <a:pt x="0" y="11"/>
                      <a:pt x="2" y="14"/>
                      <a:pt x="4" y="16"/>
                    </a:cubicBezTo>
                    <a:cubicBezTo>
                      <a:pt x="5" y="17"/>
                      <a:pt x="5" y="18"/>
                      <a:pt x="7" y="18"/>
                    </a:cubicBezTo>
                    <a:cubicBezTo>
                      <a:pt x="8" y="18"/>
                      <a:pt x="7" y="19"/>
                      <a:pt x="8" y="20"/>
                    </a:cubicBezTo>
                    <a:cubicBezTo>
                      <a:pt x="10" y="23"/>
                      <a:pt x="9" y="24"/>
                      <a:pt x="8" y="27"/>
                    </a:cubicBezTo>
                    <a:cubicBezTo>
                      <a:pt x="8" y="30"/>
                      <a:pt x="10" y="33"/>
                      <a:pt x="11" y="35"/>
                    </a:cubicBezTo>
                    <a:cubicBezTo>
                      <a:pt x="14" y="38"/>
                      <a:pt x="15" y="35"/>
                      <a:pt x="17" y="35"/>
                    </a:cubicBezTo>
                    <a:cubicBezTo>
                      <a:pt x="19" y="35"/>
                      <a:pt x="20" y="34"/>
                      <a:pt x="21" y="34"/>
                    </a:cubicBezTo>
                    <a:cubicBezTo>
                      <a:pt x="23" y="33"/>
                      <a:pt x="24" y="33"/>
                      <a:pt x="26" y="34"/>
                    </a:cubicBezTo>
                    <a:cubicBezTo>
                      <a:pt x="25" y="32"/>
                      <a:pt x="24" y="30"/>
                      <a:pt x="22" y="29"/>
                    </a:cubicBezTo>
                    <a:cubicBezTo>
                      <a:pt x="21" y="27"/>
                      <a:pt x="23" y="29"/>
                      <a:pt x="22" y="29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2497897" y="3961445"/>
                <a:ext cx="78930" cy="82573"/>
              </a:xfrm>
              <a:custGeom>
                <a:avLst/>
                <a:gdLst/>
                <a:ahLst/>
                <a:cxnLst/>
                <a:rect l="l" t="t" r="r" b="b"/>
                <a:pathLst>
                  <a:path w="22" h="23" extrusionOk="0">
                    <a:moveTo>
                      <a:pt x="19" y="7"/>
                    </a:moveTo>
                    <a:cubicBezTo>
                      <a:pt x="19" y="5"/>
                      <a:pt x="21" y="3"/>
                      <a:pt x="22" y="2"/>
                    </a:cubicBezTo>
                    <a:cubicBezTo>
                      <a:pt x="19" y="1"/>
                      <a:pt x="14" y="0"/>
                      <a:pt x="12" y="2"/>
                    </a:cubicBezTo>
                    <a:cubicBezTo>
                      <a:pt x="10" y="3"/>
                      <a:pt x="9" y="1"/>
                      <a:pt x="9" y="0"/>
                    </a:cubicBezTo>
                    <a:cubicBezTo>
                      <a:pt x="8" y="0"/>
                      <a:pt x="7" y="2"/>
                      <a:pt x="5" y="1"/>
                    </a:cubicBezTo>
                    <a:cubicBezTo>
                      <a:pt x="5" y="2"/>
                      <a:pt x="7" y="6"/>
                      <a:pt x="4" y="6"/>
                    </a:cubicBezTo>
                    <a:cubicBezTo>
                      <a:pt x="2" y="7"/>
                      <a:pt x="0" y="8"/>
                      <a:pt x="1" y="10"/>
                    </a:cubicBezTo>
                    <a:cubicBezTo>
                      <a:pt x="2" y="12"/>
                      <a:pt x="3" y="13"/>
                      <a:pt x="4" y="15"/>
                    </a:cubicBezTo>
                    <a:cubicBezTo>
                      <a:pt x="5" y="17"/>
                      <a:pt x="7" y="19"/>
                      <a:pt x="9" y="22"/>
                    </a:cubicBezTo>
                    <a:cubicBezTo>
                      <a:pt x="12" y="23"/>
                      <a:pt x="10" y="19"/>
                      <a:pt x="12" y="19"/>
                    </a:cubicBezTo>
                    <a:cubicBezTo>
                      <a:pt x="14" y="19"/>
                      <a:pt x="15" y="19"/>
                      <a:pt x="16" y="18"/>
                    </a:cubicBezTo>
                    <a:cubicBezTo>
                      <a:pt x="17" y="18"/>
                      <a:pt x="17" y="20"/>
                      <a:pt x="19" y="19"/>
                    </a:cubicBezTo>
                    <a:cubicBezTo>
                      <a:pt x="20" y="17"/>
                      <a:pt x="21" y="16"/>
                      <a:pt x="20" y="14"/>
                    </a:cubicBezTo>
                    <a:cubicBezTo>
                      <a:pt x="20" y="12"/>
                      <a:pt x="19" y="9"/>
                      <a:pt x="19" y="7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2562255" y="3968732"/>
                <a:ext cx="57073" cy="64360"/>
              </a:xfrm>
              <a:custGeom>
                <a:avLst/>
                <a:gdLst/>
                <a:ahLst/>
                <a:cxnLst/>
                <a:rect l="l" t="t" r="r" b="b"/>
                <a:pathLst>
                  <a:path w="16" h="18" extrusionOk="0">
                    <a:moveTo>
                      <a:pt x="12" y="5"/>
                    </a:moveTo>
                    <a:cubicBezTo>
                      <a:pt x="10" y="3"/>
                      <a:pt x="8" y="1"/>
                      <a:pt x="5" y="1"/>
                    </a:cubicBezTo>
                    <a:cubicBezTo>
                      <a:pt x="3" y="0"/>
                      <a:pt x="0" y="4"/>
                      <a:pt x="1" y="6"/>
                    </a:cubicBezTo>
                    <a:cubicBezTo>
                      <a:pt x="1" y="8"/>
                      <a:pt x="2" y="10"/>
                      <a:pt x="2" y="12"/>
                    </a:cubicBezTo>
                    <a:cubicBezTo>
                      <a:pt x="3" y="14"/>
                      <a:pt x="1" y="16"/>
                      <a:pt x="0" y="17"/>
                    </a:cubicBezTo>
                    <a:cubicBezTo>
                      <a:pt x="1" y="18"/>
                      <a:pt x="3" y="17"/>
                      <a:pt x="4" y="17"/>
                    </a:cubicBezTo>
                    <a:cubicBezTo>
                      <a:pt x="6" y="17"/>
                      <a:pt x="7" y="18"/>
                      <a:pt x="9" y="17"/>
                    </a:cubicBezTo>
                    <a:cubicBezTo>
                      <a:pt x="12" y="16"/>
                      <a:pt x="13" y="10"/>
                      <a:pt x="16" y="8"/>
                    </a:cubicBezTo>
                    <a:cubicBezTo>
                      <a:pt x="14" y="7"/>
                      <a:pt x="13" y="6"/>
                      <a:pt x="12" y="5"/>
                    </a:cubicBezTo>
                    <a:cubicBezTo>
                      <a:pt x="10" y="4"/>
                      <a:pt x="13" y="6"/>
                      <a:pt x="12" y="5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5"/>
              <p:cNvSpPr/>
              <p:nvPr/>
            </p:nvSpPr>
            <p:spPr>
              <a:xfrm>
                <a:off x="2053460" y="3847300"/>
                <a:ext cx="287792" cy="299935"/>
              </a:xfrm>
              <a:custGeom>
                <a:avLst/>
                <a:gdLst/>
                <a:ahLst/>
                <a:cxnLst/>
                <a:rect l="l" t="t" r="r" b="b"/>
                <a:pathLst>
                  <a:path w="81" h="84" extrusionOk="0">
                    <a:moveTo>
                      <a:pt x="77" y="48"/>
                    </a:moveTo>
                    <a:cubicBezTo>
                      <a:pt x="81" y="45"/>
                      <a:pt x="76" y="42"/>
                      <a:pt x="76" y="39"/>
                    </a:cubicBezTo>
                    <a:cubicBezTo>
                      <a:pt x="76" y="37"/>
                      <a:pt x="78" y="35"/>
                      <a:pt x="78" y="33"/>
                    </a:cubicBezTo>
                    <a:cubicBezTo>
                      <a:pt x="79" y="30"/>
                      <a:pt x="75" y="32"/>
                      <a:pt x="74" y="32"/>
                    </a:cubicBezTo>
                    <a:cubicBezTo>
                      <a:pt x="73" y="32"/>
                      <a:pt x="72" y="32"/>
                      <a:pt x="71" y="32"/>
                    </a:cubicBezTo>
                    <a:cubicBezTo>
                      <a:pt x="70" y="32"/>
                      <a:pt x="70" y="33"/>
                      <a:pt x="69" y="33"/>
                    </a:cubicBezTo>
                    <a:cubicBezTo>
                      <a:pt x="68" y="33"/>
                      <a:pt x="67" y="30"/>
                      <a:pt x="66" y="30"/>
                    </a:cubicBezTo>
                    <a:cubicBezTo>
                      <a:pt x="64" y="26"/>
                      <a:pt x="62" y="28"/>
                      <a:pt x="58" y="28"/>
                    </a:cubicBezTo>
                    <a:cubicBezTo>
                      <a:pt x="56" y="28"/>
                      <a:pt x="55" y="28"/>
                      <a:pt x="54" y="26"/>
                    </a:cubicBezTo>
                    <a:cubicBezTo>
                      <a:pt x="53" y="24"/>
                      <a:pt x="56" y="22"/>
                      <a:pt x="53" y="20"/>
                    </a:cubicBezTo>
                    <a:cubicBezTo>
                      <a:pt x="52" y="19"/>
                      <a:pt x="52" y="17"/>
                      <a:pt x="50" y="17"/>
                    </a:cubicBezTo>
                    <a:cubicBezTo>
                      <a:pt x="48" y="17"/>
                      <a:pt x="49" y="17"/>
                      <a:pt x="50" y="15"/>
                    </a:cubicBezTo>
                    <a:cubicBezTo>
                      <a:pt x="51" y="13"/>
                      <a:pt x="50" y="11"/>
                      <a:pt x="51" y="9"/>
                    </a:cubicBezTo>
                    <a:cubicBezTo>
                      <a:pt x="52" y="7"/>
                      <a:pt x="54" y="6"/>
                      <a:pt x="56" y="5"/>
                    </a:cubicBezTo>
                    <a:cubicBezTo>
                      <a:pt x="57" y="4"/>
                      <a:pt x="59" y="4"/>
                      <a:pt x="60" y="2"/>
                    </a:cubicBezTo>
                    <a:cubicBezTo>
                      <a:pt x="60" y="0"/>
                      <a:pt x="56" y="0"/>
                      <a:pt x="56" y="1"/>
                    </a:cubicBezTo>
                    <a:cubicBezTo>
                      <a:pt x="54" y="3"/>
                      <a:pt x="51" y="6"/>
                      <a:pt x="48" y="6"/>
                    </a:cubicBezTo>
                    <a:cubicBezTo>
                      <a:pt x="45" y="6"/>
                      <a:pt x="45" y="6"/>
                      <a:pt x="44" y="8"/>
                    </a:cubicBezTo>
                    <a:cubicBezTo>
                      <a:pt x="43" y="10"/>
                      <a:pt x="43" y="7"/>
                      <a:pt x="41" y="7"/>
                    </a:cubicBezTo>
                    <a:cubicBezTo>
                      <a:pt x="37" y="8"/>
                      <a:pt x="39" y="14"/>
                      <a:pt x="36" y="16"/>
                    </a:cubicBezTo>
                    <a:cubicBezTo>
                      <a:pt x="35" y="17"/>
                      <a:pt x="33" y="18"/>
                      <a:pt x="32" y="20"/>
                    </a:cubicBezTo>
                    <a:cubicBezTo>
                      <a:pt x="32" y="20"/>
                      <a:pt x="32" y="23"/>
                      <a:pt x="31" y="23"/>
                    </a:cubicBezTo>
                    <a:cubicBezTo>
                      <a:pt x="30" y="21"/>
                      <a:pt x="29" y="20"/>
                      <a:pt x="28" y="19"/>
                    </a:cubicBezTo>
                    <a:cubicBezTo>
                      <a:pt x="27" y="17"/>
                      <a:pt x="26" y="17"/>
                      <a:pt x="25" y="17"/>
                    </a:cubicBezTo>
                    <a:cubicBezTo>
                      <a:pt x="21" y="16"/>
                      <a:pt x="19" y="13"/>
                      <a:pt x="15" y="16"/>
                    </a:cubicBezTo>
                    <a:cubicBezTo>
                      <a:pt x="13" y="17"/>
                      <a:pt x="9" y="20"/>
                      <a:pt x="7" y="18"/>
                    </a:cubicBezTo>
                    <a:cubicBezTo>
                      <a:pt x="6" y="17"/>
                      <a:pt x="5" y="17"/>
                      <a:pt x="4" y="16"/>
                    </a:cubicBezTo>
                    <a:cubicBezTo>
                      <a:pt x="2" y="16"/>
                      <a:pt x="3" y="14"/>
                      <a:pt x="1" y="16"/>
                    </a:cubicBezTo>
                    <a:cubicBezTo>
                      <a:pt x="0" y="17"/>
                      <a:pt x="1" y="17"/>
                      <a:pt x="2" y="18"/>
                    </a:cubicBezTo>
                    <a:cubicBezTo>
                      <a:pt x="2" y="19"/>
                      <a:pt x="1" y="20"/>
                      <a:pt x="1" y="21"/>
                    </a:cubicBezTo>
                    <a:cubicBezTo>
                      <a:pt x="3" y="21"/>
                      <a:pt x="5" y="22"/>
                      <a:pt x="6" y="22"/>
                    </a:cubicBezTo>
                    <a:cubicBezTo>
                      <a:pt x="7" y="23"/>
                      <a:pt x="8" y="23"/>
                      <a:pt x="8" y="24"/>
                    </a:cubicBezTo>
                    <a:cubicBezTo>
                      <a:pt x="9" y="25"/>
                      <a:pt x="9" y="24"/>
                      <a:pt x="10" y="24"/>
                    </a:cubicBezTo>
                    <a:cubicBezTo>
                      <a:pt x="10" y="23"/>
                      <a:pt x="10" y="26"/>
                      <a:pt x="11" y="26"/>
                    </a:cubicBezTo>
                    <a:cubicBezTo>
                      <a:pt x="12" y="27"/>
                      <a:pt x="13" y="26"/>
                      <a:pt x="15" y="25"/>
                    </a:cubicBezTo>
                    <a:cubicBezTo>
                      <a:pt x="16" y="25"/>
                      <a:pt x="13" y="23"/>
                      <a:pt x="13" y="23"/>
                    </a:cubicBezTo>
                    <a:cubicBezTo>
                      <a:pt x="13" y="22"/>
                      <a:pt x="16" y="20"/>
                      <a:pt x="16" y="19"/>
                    </a:cubicBezTo>
                    <a:cubicBezTo>
                      <a:pt x="17" y="18"/>
                      <a:pt x="19" y="17"/>
                      <a:pt x="20" y="18"/>
                    </a:cubicBezTo>
                    <a:cubicBezTo>
                      <a:pt x="21" y="18"/>
                      <a:pt x="23" y="19"/>
                      <a:pt x="23" y="19"/>
                    </a:cubicBezTo>
                    <a:cubicBezTo>
                      <a:pt x="23" y="20"/>
                      <a:pt x="23" y="20"/>
                      <a:pt x="24" y="20"/>
                    </a:cubicBezTo>
                    <a:cubicBezTo>
                      <a:pt x="24" y="21"/>
                      <a:pt x="23" y="22"/>
                      <a:pt x="23" y="22"/>
                    </a:cubicBezTo>
                    <a:cubicBezTo>
                      <a:pt x="23" y="23"/>
                      <a:pt x="25" y="25"/>
                      <a:pt x="25" y="26"/>
                    </a:cubicBezTo>
                    <a:cubicBezTo>
                      <a:pt x="27" y="29"/>
                      <a:pt x="29" y="29"/>
                      <a:pt x="29" y="33"/>
                    </a:cubicBezTo>
                    <a:cubicBezTo>
                      <a:pt x="29" y="36"/>
                      <a:pt x="29" y="39"/>
                      <a:pt x="28" y="42"/>
                    </a:cubicBezTo>
                    <a:cubicBezTo>
                      <a:pt x="28" y="43"/>
                      <a:pt x="30" y="43"/>
                      <a:pt x="30" y="44"/>
                    </a:cubicBezTo>
                    <a:cubicBezTo>
                      <a:pt x="29" y="45"/>
                      <a:pt x="28" y="46"/>
                      <a:pt x="28" y="47"/>
                    </a:cubicBezTo>
                    <a:cubicBezTo>
                      <a:pt x="27" y="48"/>
                      <a:pt x="27" y="50"/>
                      <a:pt x="26" y="50"/>
                    </a:cubicBezTo>
                    <a:cubicBezTo>
                      <a:pt x="24" y="51"/>
                      <a:pt x="22" y="50"/>
                      <a:pt x="22" y="53"/>
                    </a:cubicBezTo>
                    <a:cubicBezTo>
                      <a:pt x="22" y="55"/>
                      <a:pt x="19" y="55"/>
                      <a:pt x="22" y="56"/>
                    </a:cubicBezTo>
                    <a:cubicBezTo>
                      <a:pt x="23" y="57"/>
                      <a:pt x="24" y="57"/>
                      <a:pt x="26" y="58"/>
                    </a:cubicBezTo>
                    <a:cubicBezTo>
                      <a:pt x="27" y="59"/>
                      <a:pt x="28" y="60"/>
                      <a:pt x="29" y="61"/>
                    </a:cubicBezTo>
                    <a:cubicBezTo>
                      <a:pt x="31" y="62"/>
                      <a:pt x="32" y="61"/>
                      <a:pt x="34" y="61"/>
                    </a:cubicBezTo>
                    <a:cubicBezTo>
                      <a:pt x="35" y="61"/>
                      <a:pt x="36" y="62"/>
                      <a:pt x="38" y="63"/>
                    </a:cubicBezTo>
                    <a:cubicBezTo>
                      <a:pt x="39" y="63"/>
                      <a:pt x="40" y="63"/>
                      <a:pt x="41" y="64"/>
                    </a:cubicBezTo>
                    <a:cubicBezTo>
                      <a:pt x="44" y="66"/>
                      <a:pt x="46" y="68"/>
                      <a:pt x="48" y="71"/>
                    </a:cubicBezTo>
                    <a:cubicBezTo>
                      <a:pt x="49" y="74"/>
                      <a:pt x="50" y="75"/>
                      <a:pt x="54" y="76"/>
                    </a:cubicBezTo>
                    <a:cubicBezTo>
                      <a:pt x="55" y="76"/>
                      <a:pt x="56" y="75"/>
                      <a:pt x="57" y="74"/>
                    </a:cubicBezTo>
                    <a:cubicBezTo>
                      <a:pt x="58" y="74"/>
                      <a:pt x="59" y="76"/>
                      <a:pt x="60" y="75"/>
                    </a:cubicBezTo>
                    <a:cubicBezTo>
                      <a:pt x="62" y="74"/>
                      <a:pt x="64" y="75"/>
                      <a:pt x="65" y="76"/>
                    </a:cubicBezTo>
                    <a:cubicBezTo>
                      <a:pt x="65" y="77"/>
                      <a:pt x="64" y="79"/>
                      <a:pt x="64" y="80"/>
                    </a:cubicBezTo>
                    <a:cubicBezTo>
                      <a:pt x="63" y="81"/>
                      <a:pt x="62" y="81"/>
                      <a:pt x="64" y="82"/>
                    </a:cubicBezTo>
                    <a:cubicBezTo>
                      <a:pt x="64" y="82"/>
                      <a:pt x="66" y="84"/>
                      <a:pt x="65" y="84"/>
                    </a:cubicBezTo>
                    <a:cubicBezTo>
                      <a:pt x="67" y="84"/>
                      <a:pt x="68" y="73"/>
                      <a:pt x="69" y="71"/>
                    </a:cubicBezTo>
                    <a:cubicBezTo>
                      <a:pt x="69" y="67"/>
                      <a:pt x="66" y="66"/>
                      <a:pt x="65" y="63"/>
                    </a:cubicBezTo>
                    <a:cubicBezTo>
                      <a:pt x="65" y="61"/>
                      <a:pt x="65" y="60"/>
                      <a:pt x="66" y="60"/>
                    </a:cubicBezTo>
                    <a:cubicBezTo>
                      <a:pt x="67" y="60"/>
                      <a:pt x="70" y="59"/>
                      <a:pt x="70" y="58"/>
                    </a:cubicBezTo>
                    <a:cubicBezTo>
                      <a:pt x="69" y="58"/>
                      <a:pt x="67" y="58"/>
                      <a:pt x="67" y="57"/>
                    </a:cubicBezTo>
                    <a:cubicBezTo>
                      <a:pt x="66" y="57"/>
                      <a:pt x="66" y="55"/>
                      <a:pt x="66" y="55"/>
                    </a:cubicBezTo>
                    <a:cubicBezTo>
                      <a:pt x="68" y="55"/>
                      <a:pt x="70" y="55"/>
                      <a:pt x="72" y="55"/>
                    </a:cubicBezTo>
                    <a:cubicBezTo>
                      <a:pt x="73" y="55"/>
                      <a:pt x="79" y="52"/>
                      <a:pt x="79" y="53"/>
                    </a:cubicBezTo>
                    <a:cubicBezTo>
                      <a:pt x="79" y="51"/>
                      <a:pt x="76" y="48"/>
                      <a:pt x="77" y="48"/>
                    </a:cubicBezTo>
                    <a:cubicBezTo>
                      <a:pt x="78" y="47"/>
                      <a:pt x="76" y="48"/>
                      <a:pt x="77" y="48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5"/>
              <p:cNvSpPr/>
              <p:nvPr/>
            </p:nvSpPr>
            <p:spPr>
              <a:xfrm>
                <a:off x="2092317" y="4047660"/>
                <a:ext cx="99572" cy="117789"/>
              </a:xfrm>
              <a:custGeom>
                <a:avLst/>
                <a:gdLst/>
                <a:ahLst/>
                <a:cxnLst/>
                <a:rect l="l" t="t" r="r" b="b"/>
                <a:pathLst>
                  <a:path w="28" h="33" extrusionOk="0">
                    <a:moveTo>
                      <a:pt x="20" y="6"/>
                    </a:moveTo>
                    <a:cubicBezTo>
                      <a:pt x="18" y="6"/>
                      <a:pt x="17" y="4"/>
                      <a:pt x="15" y="3"/>
                    </a:cubicBezTo>
                    <a:cubicBezTo>
                      <a:pt x="14" y="2"/>
                      <a:pt x="12" y="0"/>
                      <a:pt x="10" y="0"/>
                    </a:cubicBezTo>
                    <a:cubicBezTo>
                      <a:pt x="10" y="3"/>
                      <a:pt x="4" y="1"/>
                      <a:pt x="4" y="4"/>
                    </a:cubicBezTo>
                    <a:cubicBezTo>
                      <a:pt x="4" y="6"/>
                      <a:pt x="4" y="6"/>
                      <a:pt x="3" y="7"/>
                    </a:cubicBezTo>
                    <a:cubicBezTo>
                      <a:pt x="1" y="8"/>
                      <a:pt x="2" y="9"/>
                      <a:pt x="2" y="10"/>
                    </a:cubicBezTo>
                    <a:cubicBezTo>
                      <a:pt x="2" y="11"/>
                      <a:pt x="1" y="12"/>
                      <a:pt x="0" y="13"/>
                    </a:cubicBezTo>
                    <a:cubicBezTo>
                      <a:pt x="0" y="13"/>
                      <a:pt x="0" y="14"/>
                      <a:pt x="0" y="15"/>
                    </a:cubicBezTo>
                    <a:cubicBezTo>
                      <a:pt x="1" y="16"/>
                      <a:pt x="0" y="17"/>
                      <a:pt x="0" y="18"/>
                    </a:cubicBezTo>
                    <a:cubicBezTo>
                      <a:pt x="0" y="18"/>
                      <a:pt x="1" y="21"/>
                      <a:pt x="2" y="20"/>
                    </a:cubicBezTo>
                    <a:cubicBezTo>
                      <a:pt x="4" y="20"/>
                      <a:pt x="4" y="18"/>
                      <a:pt x="5" y="18"/>
                    </a:cubicBezTo>
                    <a:cubicBezTo>
                      <a:pt x="4" y="18"/>
                      <a:pt x="6" y="20"/>
                      <a:pt x="5" y="20"/>
                    </a:cubicBezTo>
                    <a:cubicBezTo>
                      <a:pt x="5" y="22"/>
                      <a:pt x="5" y="23"/>
                      <a:pt x="3" y="24"/>
                    </a:cubicBezTo>
                    <a:cubicBezTo>
                      <a:pt x="3" y="24"/>
                      <a:pt x="4" y="26"/>
                      <a:pt x="3" y="26"/>
                    </a:cubicBezTo>
                    <a:cubicBezTo>
                      <a:pt x="3" y="27"/>
                      <a:pt x="2" y="27"/>
                      <a:pt x="3" y="28"/>
                    </a:cubicBezTo>
                    <a:cubicBezTo>
                      <a:pt x="5" y="29"/>
                      <a:pt x="6" y="29"/>
                      <a:pt x="8" y="32"/>
                    </a:cubicBezTo>
                    <a:cubicBezTo>
                      <a:pt x="9" y="33"/>
                      <a:pt x="10" y="29"/>
                      <a:pt x="11" y="29"/>
                    </a:cubicBezTo>
                    <a:cubicBezTo>
                      <a:pt x="12" y="26"/>
                      <a:pt x="13" y="23"/>
                      <a:pt x="16" y="22"/>
                    </a:cubicBezTo>
                    <a:cubicBezTo>
                      <a:pt x="18" y="21"/>
                      <a:pt x="20" y="21"/>
                      <a:pt x="22" y="19"/>
                    </a:cubicBezTo>
                    <a:cubicBezTo>
                      <a:pt x="24" y="18"/>
                      <a:pt x="26" y="16"/>
                      <a:pt x="27" y="13"/>
                    </a:cubicBezTo>
                    <a:cubicBezTo>
                      <a:pt x="27" y="11"/>
                      <a:pt x="28" y="10"/>
                      <a:pt x="27" y="8"/>
                    </a:cubicBezTo>
                    <a:cubicBezTo>
                      <a:pt x="26" y="7"/>
                      <a:pt x="25" y="6"/>
                      <a:pt x="24" y="5"/>
                    </a:cubicBezTo>
                    <a:cubicBezTo>
                      <a:pt x="23" y="5"/>
                      <a:pt x="21" y="6"/>
                      <a:pt x="20" y="6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5"/>
              <p:cNvSpPr/>
              <p:nvPr/>
            </p:nvSpPr>
            <p:spPr>
              <a:xfrm>
                <a:off x="2081388" y="4069519"/>
                <a:ext cx="228290" cy="338793"/>
              </a:xfrm>
              <a:custGeom>
                <a:avLst/>
                <a:gdLst/>
                <a:ahLst/>
                <a:cxnLst/>
                <a:rect l="l" t="t" r="r" b="b"/>
                <a:pathLst>
                  <a:path w="64" h="95" extrusionOk="0">
                    <a:moveTo>
                      <a:pt x="57" y="21"/>
                    </a:moveTo>
                    <a:cubicBezTo>
                      <a:pt x="53" y="19"/>
                      <a:pt x="59" y="15"/>
                      <a:pt x="56" y="14"/>
                    </a:cubicBezTo>
                    <a:cubicBezTo>
                      <a:pt x="54" y="12"/>
                      <a:pt x="52" y="13"/>
                      <a:pt x="50" y="13"/>
                    </a:cubicBezTo>
                    <a:cubicBezTo>
                      <a:pt x="48" y="12"/>
                      <a:pt x="48" y="14"/>
                      <a:pt x="46" y="14"/>
                    </a:cubicBezTo>
                    <a:cubicBezTo>
                      <a:pt x="44" y="13"/>
                      <a:pt x="42" y="13"/>
                      <a:pt x="41" y="11"/>
                    </a:cubicBezTo>
                    <a:cubicBezTo>
                      <a:pt x="40" y="10"/>
                      <a:pt x="39" y="7"/>
                      <a:pt x="38" y="6"/>
                    </a:cubicBezTo>
                    <a:cubicBezTo>
                      <a:pt x="36" y="5"/>
                      <a:pt x="35" y="3"/>
                      <a:pt x="33" y="2"/>
                    </a:cubicBezTo>
                    <a:cubicBezTo>
                      <a:pt x="32" y="0"/>
                      <a:pt x="30" y="1"/>
                      <a:pt x="28" y="0"/>
                    </a:cubicBezTo>
                    <a:cubicBezTo>
                      <a:pt x="30" y="2"/>
                      <a:pt x="31" y="3"/>
                      <a:pt x="31" y="5"/>
                    </a:cubicBezTo>
                    <a:cubicBezTo>
                      <a:pt x="30" y="7"/>
                      <a:pt x="30" y="9"/>
                      <a:pt x="28" y="10"/>
                    </a:cubicBezTo>
                    <a:cubicBezTo>
                      <a:pt x="26" y="12"/>
                      <a:pt x="25" y="14"/>
                      <a:pt x="23" y="14"/>
                    </a:cubicBezTo>
                    <a:cubicBezTo>
                      <a:pt x="21" y="15"/>
                      <a:pt x="19" y="15"/>
                      <a:pt x="17" y="17"/>
                    </a:cubicBezTo>
                    <a:cubicBezTo>
                      <a:pt x="16" y="18"/>
                      <a:pt x="12" y="27"/>
                      <a:pt x="11" y="26"/>
                    </a:cubicBezTo>
                    <a:cubicBezTo>
                      <a:pt x="9" y="23"/>
                      <a:pt x="8" y="23"/>
                      <a:pt x="6" y="22"/>
                    </a:cubicBezTo>
                    <a:cubicBezTo>
                      <a:pt x="5" y="22"/>
                      <a:pt x="5" y="22"/>
                      <a:pt x="6" y="21"/>
                    </a:cubicBezTo>
                    <a:cubicBezTo>
                      <a:pt x="7" y="20"/>
                      <a:pt x="7" y="19"/>
                      <a:pt x="6" y="18"/>
                    </a:cubicBezTo>
                    <a:cubicBezTo>
                      <a:pt x="4" y="19"/>
                      <a:pt x="0" y="23"/>
                      <a:pt x="2" y="26"/>
                    </a:cubicBezTo>
                    <a:cubicBezTo>
                      <a:pt x="2" y="26"/>
                      <a:pt x="4" y="29"/>
                      <a:pt x="3" y="30"/>
                    </a:cubicBezTo>
                    <a:cubicBezTo>
                      <a:pt x="2" y="30"/>
                      <a:pt x="1" y="31"/>
                      <a:pt x="3" y="32"/>
                    </a:cubicBezTo>
                    <a:cubicBezTo>
                      <a:pt x="8" y="35"/>
                      <a:pt x="12" y="41"/>
                      <a:pt x="14" y="47"/>
                    </a:cubicBezTo>
                    <a:cubicBezTo>
                      <a:pt x="17" y="52"/>
                      <a:pt x="19" y="58"/>
                      <a:pt x="23" y="63"/>
                    </a:cubicBezTo>
                    <a:cubicBezTo>
                      <a:pt x="24" y="65"/>
                      <a:pt x="26" y="67"/>
                      <a:pt x="26" y="70"/>
                    </a:cubicBezTo>
                    <a:cubicBezTo>
                      <a:pt x="26" y="71"/>
                      <a:pt x="25" y="70"/>
                      <a:pt x="25" y="71"/>
                    </a:cubicBezTo>
                    <a:cubicBezTo>
                      <a:pt x="26" y="72"/>
                      <a:pt x="27" y="73"/>
                      <a:pt x="28" y="74"/>
                    </a:cubicBezTo>
                    <a:cubicBezTo>
                      <a:pt x="29" y="76"/>
                      <a:pt x="30" y="78"/>
                      <a:pt x="32" y="79"/>
                    </a:cubicBezTo>
                    <a:cubicBezTo>
                      <a:pt x="35" y="80"/>
                      <a:pt x="38" y="82"/>
                      <a:pt x="41" y="83"/>
                    </a:cubicBezTo>
                    <a:cubicBezTo>
                      <a:pt x="43" y="84"/>
                      <a:pt x="45" y="86"/>
                      <a:pt x="48" y="87"/>
                    </a:cubicBezTo>
                    <a:cubicBezTo>
                      <a:pt x="50" y="89"/>
                      <a:pt x="52" y="91"/>
                      <a:pt x="54" y="93"/>
                    </a:cubicBezTo>
                    <a:cubicBezTo>
                      <a:pt x="58" y="95"/>
                      <a:pt x="57" y="91"/>
                      <a:pt x="59" y="90"/>
                    </a:cubicBezTo>
                    <a:cubicBezTo>
                      <a:pt x="60" y="89"/>
                      <a:pt x="60" y="87"/>
                      <a:pt x="61" y="86"/>
                    </a:cubicBezTo>
                    <a:cubicBezTo>
                      <a:pt x="61" y="85"/>
                      <a:pt x="64" y="83"/>
                      <a:pt x="63" y="82"/>
                    </a:cubicBezTo>
                    <a:cubicBezTo>
                      <a:pt x="61" y="81"/>
                      <a:pt x="60" y="81"/>
                      <a:pt x="61" y="78"/>
                    </a:cubicBezTo>
                    <a:cubicBezTo>
                      <a:pt x="61" y="77"/>
                      <a:pt x="61" y="76"/>
                      <a:pt x="61" y="76"/>
                    </a:cubicBezTo>
                    <a:cubicBezTo>
                      <a:pt x="62" y="75"/>
                      <a:pt x="63" y="74"/>
                      <a:pt x="63" y="74"/>
                    </a:cubicBezTo>
                    <a:cubicBezTo>
                      <a:pt x="64" y="71"/>
                      <a:pt x="62" y="66"/>
                      <a:pt x="64" y="64"/>
                    </a:cubicBezTo>
                    <a:cubicBezTo>
                      <a:pt x="64" y="63"/>
                      <a:pt x="63" y="61"/>
                      <a:pt x="62" y="59"/>
                    </a:cubicBezTo>
                    <a:cubicBezTo>
                      <a:pt x="61" y="56"/>
                      <a:pt x="60" y="56"/>
                      <a:pt x="57" y="57"/>
                    </a:cubicBezTo>
                    <a:cubicBezTo>
                      <a:pt x="53" y="57"/>
                      <a:pt x="55" y="50"/>
                      <a:pt x="55" y="48"/>
                    </a:cubicBezTo>
                    <a:cubicBezTo>
                      <a:pt x="53" y="49"/>
                      <a:pt x="52" y="51"/>
                      <a:pt x="50" y="51"/>
                    </a:cubicBezTo>
                    <a:cubicBezTo>
                      <a:pt x="49" y="51"/>
                      <a:pt x="47" y="51"/>
                      <a:pt x="46" y="51"/>
                    </a:cubicBezTo>
                    <a:cubicBezTo>
                      <a:pt x="45" y="50"/>
                      <a:pt x="45" y="48"/>
                      <a:pt x="44" y="48"/>
                    </a:cubicBezTo>
                    <a:cubicBezTo>
                      <a:pt x="41" y="48"/>
                      <a:pt x="41" y="44"/>
                      <a:pt x="40" y="42"/>
                    </a:cubicBezTo>
                    <a:cubicBezTo>
                      <a:pt x="38" y="40"/>
                      <a:pt x="37" y="37"/>
                      <a:pt x="39" y="35"/>
                    </a:cubicBezTo>
                    <a:cubicBezTo>
                      <a:pt x="40" y="34"/>
                      <a:pt x="42" y="34"/>
                      <a:pt x="42" y="33"/>
                    </a:cubicBezTo>
                    <a:cubicBezTo>
                      <a:pt x="42" y="32"/>
                      <a:pt x="42" y="31"/>
                      <a:pt x="42" y="30"/>
                    </a:cubicBezTo>
                    <a:cubicBezTo>
                      <a:pt x="42" y="27"/>
                      <a:pt x="42" y="26"/>
                      <a:pt x="45" y="25"/>
                    </a:cubicBezTo>
                    <a:cubicBezTo>
                      <a:pt x="47" y="24"/>
                      <a:pt x="48" y="24"/>
                      <a:pt x="50" y="24"/>
                    </a:cubicBezTo>
                    <a:cubicBezTo>
                      <a:pt x="51" y="24"/>
                      <a:pt x="52" y="23"/>
                      <a:pt x="53" y="22"/>
                    </a:cubicBezTo>
                    <a:cubicBezTo>
                      <a:pt x="54" y="22"/>
                      <a:pt x="59" y="23"/>
                      <a:pt x="57" y="2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5"/>
              <p:cNvSpPr/>
              <p:nvPr/>
            </p:nvSpPr>
            <p:spPr>
              <a:xfrm>
                <a:off x="2182176" y="4386454"/>
                <a:ext cx="155431" cy="756516"/>
              </a:xfrm>
              <a:custGeom>
                <a:avLst/>
                <a:gdLst/>
                <a:ahLst/>
                <a:cxnLst/>
                <a:rect l="l" t="t" r="r" b="b"/>
                <a:pathLst>
                  <a:path w="44" h="212" extrusionOk="0">
                    <a:moveTo>
                      <a:pt x="40" y="28"/>
                    </a:moveTo>
                    <a:cubicBezTo>
                      <a:pt x="38" y="27"/>
                      <a:pt x="40" y="22"/>
                      <a:pt x="38" y="20"/>
                    </a:cubicBezTo>
                    <a:cubicBezTo>
                      <a:pt x="37" y="19"/>
                      <a:pt x="35" y="16"/>
                      <a:pt x="36" y="14"/>
                    </a:cubicBezTo>
                    <a:cubicBezTo>
                      <a:pt x="38" y="13"/>
                      <a:pt x="35" y="13"/>
                      <a:pt x="36" y="12"/>
                    </a:cubicBezTo>
                    <a:cubicBezTo>
                      <a:pt x="37" y="11"/>
                      <a:pt x="36" y="10"/>
                      <a:pt x="35" y="9"/>
                    </a:cubicBezTo>
                    <a:cubicBezTo>
                      <a:pt x="34" y="8"/>
                      <a:pt x="34" y="7"/>
                      <a:pt x="34" y="5"/>
                    </a:cubicBezTo>
                    <a:cubicBezTo>
                      <a:pt x="34" y="3"/>
                      <a:pt x="33" y="2"/>
                      <a:pt x="32" y="0"/>
                    </a:cubicBezTo>
                    <a:cubicBezTo>
                      <a:pt x="31" y="1"/>
                      <a:pt x="30" y="2"/>
                      <a:pt x="30" y="3"/>
                    </a:cubicBezTo>
                    <a:cubicBezTo>
                      <a:pt x="29" y="5"/>
                      <a:pt x="27" y="4"/>
                      <a:pt x="28" y="6"/>
                    </a:cubicBezTo>
                    <a:cubicBezTo>
                      <a:pt x="28" y="9"/>
                      <a:pt x="28" y="12"/>
                      <a:pt x="28" y="15"/>
                    </a:cubicBezTo>
                    <a:cubicBezTo>
                      <a:pt x="28" y="19"/>
                      <a:pt x="29" y="24"/>
                      <a:pt x="28" y="28"/>
                    </a:cubicBezTo>
                    <a:cubicBezTo>
                      <a:pt x="27" y="29"/>
                      <a:pt x="26" y="30"/>
                      <a:pt x="26" y="31"/>
                    </a:cubicBezTo>
                    <a:cubicBezTo>
                      <a:pt x="26" y="33"/>
                      <a:pt x="27" y="35"/>
                      <a:pt x="27" y="37"/>
                    </a:cubicBezTo>
                    <a:cubicBezTo>
                      <a:pt x="27" y="43"/>
                      <a:pt x="25" y="50"/>
                      <a:pt x="23" y="56"/>
                    </a:cubicBezTo>
                    <a:cubicBezTo>
                      <a:pt x="22" y="59"/>
                      <a:pt x="22" y="61"/>
                      <a:pt x="23" y="64"/>
                    </a:cubicBezTo>
                    <a:cubicBezTo>
                      <a:pt x="23" y="66"/>
                      <a:pt x="23" y="67"/>
                      <a:pt x="21" y="68"/>
                    </a:cubicBezTo>
                    <a:cubicBezTo>
                      <a:pt x="20" y="69"/>
                      <a:pt x="21" y="70"/>
                      <a:pt x="21" y="71"/>
                    </a:cubicBezTo>
                    <a:cubicBezTo>
                      <a:pt x="21" y="74"/>
                      <a:pt x="21" y="77"/>
                      <a:pt x="21" y="80"/>
                    </a:cubicBezTo>
                    <a:cubicBezTo>
                      <a:pt x="21" y="81"/>
                      <a:pt x="21" y="83"/>
                      <a:pt x="21" y="84"/>
                    </a:cubicBezTo>
                    <a:cubicBezTo>
                      <a:pt x="20" y="85"/>
                      <a:pt x="21" y="87"/>
                      <a:pt x="20" y="88"/>
                    </a:cubicBezTo>
                    <a:cubicBezTo>
                      <a:pt x="18" y="93"/>
                      <a:pt x="16" y="98"/>
                      <a:pt x="14" y="103"/>
                    </a:cubicBezTo>
                    <a:cubicBezTo>
                      <a:pt x="13" y="106"/>
                      <a:pt x="10" y="107"/>
                      <a:pt x="11" y="110"/>
                    </a:cubicBezTo>
                    <a:cubicBezTo>
                      <a:pt x="12" y="113"/>
                      <a:pt x="14" y="118"/>
                      <a:pt x="12" y="122"/>
                    </a:cubicBezTo>
                    <a:cubicBezTo>
                      <a:pt x="10" y="124"/>
                      <a:pt x="8" y="129"/>
                      <a:pt x="10" y="132"/>
                    </a:cubicBezTo>
                    <a:cubicBezTo>
                      <a:pt x="11" y="134"/>
                      <a:pt x="12" y="134"/>
                      <a:pt x="13" y="133"/>
                    </a:cubicBezTo>
                    <a:cubicBezTo>
                      <a:pt x="14" y="132"/>
                      <a:pt x="18" y="132"/>
                      <a:pt x="17" y="133"/>
                    </a:cubicBezTo>
                    <a:cubicBezTo>
                      <a:pt x="17" y="133"/>
                      <a:pt x="16" y="133"/>
                      <a:pt x="15" y="134"/>
                    </a:cubicBezTo>
                    <a:cubicBezTo>
                      <a:pt x="15" y="135"/>
                      <a:pt x="15" y="135"/>
                      <a:pt x="16" y="136"/>
                    </a:cubicBezTo>
                    <a:cubicBezTo>
                      <a:pt x="16" y="136"/>
                      <a:pt x="15" y="137"/>
                      <a:pt x="15" y="137"/>
                    </a:cubicBezTo>
                    <a:cubicBezTo>
                      <a:pt x="14" y="139"/>
                      <a:pt x="13" y="143"/>
                      <a:pt x="14" y="145"/>
                    </a:cubicBezTo>
                    <a:cubicBezTo>
                      <a:pt x="14" y="146"/>
                      <a:pt x="14" y="146"/>
                      <a:pt x="13" y="148"/>
                    </a:cubicBezTo>
                    <a:cubicBezTo>
                      <a:pt x="12" y="149"/>
                      <a:pt x="14" y="149"/>
                      <a:pt x="15" y="150"/>
                    </a:cubicBezTo>
                    <a:cubicBezTo>
                      <a:pt x="15" y="150"/>
                      <a:pt x="15" y="150"/>
                      <a:pt x="14" y="151"/>
                    </a:cubicBezTo>
                    <a:cubicBezTo>
                      <a:pt x="13" y="151"/>
                      <a:pt x="11" y="152"/>
                      <a:pt x="13" y="152"/>
                    </a:cubicBezTo>
                    <a:cubicBezTo>
                      <a:pt x="12" y="153"/>
                      <a:pt x="13" y="156"/>
                      <a:pt x="14" y="156"/>
                    </a:cubicBezTo>
                    <a:cubicBezTo>
                      <a:pt x="13" y="156"/>
                      <a:pt x="10" y="155"/>
                      <a:pt x="11" y="158"/>
                    </a:cubicBezTo>
                    <a:cubicBezTo>
                      <a:pt x="11" y="158"/>
                      <a:pt x="12" y="163"/>
                      <a:pt x="10" y="162"/>
                    </a:cubicBezTo>
                    <a:cubicBezTo>
                      <a:pt x="10" y="162"/>
                      <a:pt x="8" y="160"/>
                      <a:pt x="8" y="159"/>
                    </a:cubicBezTo>
                    <a:cubicBezTo>
                      <a:pt x="6" y="158"/>
                      <a:pt x="7" y="157"/>
                      <a:pt x="5" y="158"/>
                    </a:cubicBezTo>
                    <a:cubicBezTo>
                      <a:pt x="5" y="158"/>
                      <a:pt x="4" y="159"/>
                      <a:pt x="4" y="159"/>
                    </a:cubicBezTo>
                    <a:cubicBezTo>
                      <a:pt x="4" y="160"/>
                      <a:pt x="5" y="160"/>
                      <a:pt x="4" y="161"/>
                    </a:cubicBezTo>
                    <a:cubicBezTo>
                      <a:pt x="4" y="162"/>
                      <a:pt x="0" y="162"/>
                      <a:pt x="0" y="164"/>
                    </a:cubicBezTo>
                    <a:cubicBezTo>
                      <a:pt x="0" y="164"/>
                      <a:pt x="1" y="165"/>
                      <a:pt x="2" y="165"/>
                    </a:cubicBezTo>
                    <a:cubicBezTo>
                      <a:pt x="2" y="165"/>
                      <a:pt x="1" y="164"/>
                      <a:pt x="2" y="163"/>
                    </a:cubicBezTo>
                    <a:cubicBezTo>
                      <a:pt x="2" y="163"/>
                      <a:pt x="5" y="165"/>
                      <a:pt x="7" y="164"/>
                    </a:cubicBezTo>
                    <a:cubicBezTo>
                      <a:pt x="11" y="163"/>
                      <a:pt x="5" y="170"/>
                      <a:pt x="7" y="171"/>
                    </a:cubicBezTo>
                    <a:cubicBezTo>
                      <a:pt x="8" y="171"/>
                      <a:pt x="10" y="170"/>
                      <a:pt x="11" y="171"/>
                    </a:cubicBezTo>
                    <a:cubicBezTo>
                      <a:pt x="12" y="171"/>
                      <a:pt x="12" y="174"/>
                      <a:pt x="11" y="173"/>
                    </a:cubicBezTo>
                    <a:cubicBezTo>
                      <a:pt x="11" y="173"/>
                      <a:pt x="8" y="171"/>
                      <a:pt x="8" y="172"/>
                    </a:cubicBezTo>
                    <a:cubicBezTo>
                      <a:pt x="7" y="173"/>
                      <a:pt x="6" y="173"/>
                      <a:pt x="7" y="174"/>
                    </a:cubicBezTo>
                    <a:cubicBezTo>
                      <a:pt x="7" y="174"/>
                      <a:pt x="9" y="176"/>
                      <a:pt x="8" y="176"/>
                    </a:cubicBezTo>
                    <a:cubicBezTo>
                      <a:pt x="7" y="176"/>
                      <a:pt x="7" y="179"/>
                      <a:pt x="7" y="179"/>
                    </a:cubicBezTo>
                    <a:cubicBezTo>
                      <a:pt x="6" y="182"/>
                      <a:pt x="9" y="178"/>
                      <a:pt x="9" y="178"/>
                    </a:cubicBezTo>
                    <a:cubicBezTo>
                      <a:pt x="9" y="178"/>
                      <a:pt x="8" y="183"/>
                      <a:pt x="9" y="182"/>
                    </a:cubicBezTo>
                    <a:cubicBezTo>
                      <a:pt x="9" y="182"/>
                      <a:pt x="8" y="182"/>
                      <a:pt x="8" y="183"/>
                    </a:cubicBezTo>
                    <a:cubicBezTo>
                      <a:pt x="7" y="184"/>
                      <a:pt x="8" y="184"/>
                      <a:pt x="9" y="185"/>
                    </a:cubicBezTo>
                    <a:cubicBezTo>
                      <a:pt x="9" y="185"/>
                      <a:pt x="7" y="186"/>
                      <a:pt x="7" y="186"/>
                    </a:cubicBezTo>
                    <a:cubicBezTo>
                      <a:pt x="6" y="186"/>
                      <a:pt x="7" y="186"/>
                      <a:pt x="7" y="187"/>
                    </a:cubicBezTo>
                    <a:cubicBezTo>
                      <a:pt x="6" y="189"/>
                      <a:pt x="10" y="189"/>
                      <a:pt x="10" y="188"/>
                    </a:cubicBezTo>
                    <a:cubicBezTo>
                      <a:pt x="10" y="189"/>
                      <a:pt x="9" y="189"/>
                      <a:pt x="10" y="190"/>
                    </a:cubicBezTo>
                    <a:cubicBezTo>
                      <a:pt x="10" y="190"/>
                      <a:pt x="10" y="190"/>
                      <a:pt x="10" y="190"/>
                    </a:cubicBezTo>
                    <a:cubicBezTo>
                      <a:pt x="10" y="191"/>
                      <a:pt x="8" y="192"/>
                      <a:pt x="8" y="193"/>
                    </a:cubicBezTo>
                    <a:cubicBezTo>
                      <a:pt x="7" y="195"/>
                      <a:pt x="10" y="192"/>
                      <a:pt x="11" y="192"/>
                    </a:cubicBezTo>
                    <a:cubicBezTo>
                      <a:pt x="10" y="193"/>
                      <a:pt x="11" y="194"/>
                      <a:pt x="11" y="194"/>
                    </a:cubicBezTo>
                    <a:cubicBezTo>
                      <a:pt x="11" y="195"/>
                      <a:pt x="8" y="196"/>
                      <a:pt x="8" y="196"/>
                    </a:cubicBezTo>
                    <a:cubicBezTo>
                      <a:pt x="10" y="197"/>
                      <a:pt x="10" y="196"/>
                      <a:pt x="11" y="198"/>
                    </a:cubicBezTo>
                    <a:cubicBezTo>
                      <a:pt x="12" y="200"/>
                      <a:pt x="14" y="195"/>
                      <a:pt x="13" y="195"/>
                    </a:cubicBezTo>
                    <a:cubicBezTo>
                      <a:pt x="14" y="195"/>
                      <a:pt x="14" y="196"/>
                      <a:pt x="15" y="197"/>
                    </a:cubicBezTo>
                    <a:cubicBezTo>
                      <a:pt x="15" y="197"/>
                      <a:pt x="15" y="195"/>
                      <a:pt x="15" y="195"/>
                    </a:cubicBezTo>
                    <a:cubicBezTo>
                      <a:pt x="15" y="195"/>
                      <a:pt x="15" y="197"/>
                      <a:pt x="15" y="197"/>
                    </a:cubicBezTo>
                    <a:cubicBezTo>
                      <a:pt x="16" y="196"/>
                      <a:pt x="16" y="195"/>
                      <a:pt x="16" y="196"/>
                    </a:cubicBezTo>
                    <a:cubicBezTo>
                      <a:pt x="17" y="196"/>
                      <a:pt x="16" y="198"/>
                      <a:pt x="16" y="198"/>
                    </a:cubicBezTo>
                    <a:cubicBezTo>
                      <a:pt x="15" y="199"/>
                      <a:pt x="17" y="199"/>
                      <a:pt x="16" y="200"/>
                    </a:cubicBezTo>
                    <a:cubicBezTo>
                      <a:pt x="15" y="202"/>
                      <a:pt x="17" y="201"/>
                      <a:pt x="18" y="202"/>
                    </a:cubicBezTo>
                    <a:cubicBezTo>
                      <a:pt x="21" y="202"/>
                      <a:pt x="24" y="204"/>
                      <a:pt x="21" y="206"/>
                    </a:cubicBezTo>
                    <a:cubicBezTo>
                      <a:pt x="20" y="207"/>
                      <a:pt x="17" y="206"/>
                      <a:pt x="16" y="207"/>
                    </a:cubicBezTo>
                    <a:cubicBezTo>
                      <a:pt x="15" y="209"/>
                      <a:pt x="18" y="208"/>
                      <a:pt x="19" y="209"/>
                    </a:cubicBezTo>
                    <a:cubicBezTo>
                      <a:pt x="18" y="209"/>
                      <a:pt x="18" y="209"/>
                      <a:pt x="18" y="209"/>
                    </a:cubicBezTo>
                    <a:cubicBezTo>
                      <a:pt x="18" y="209"/>
                      <a:pt x="22" y="212"/>
                      <a:pt x="24" y="210"/>
                    </a:cubicBezTo>
                    <a:cubicBezTo>
                      <a:pt x="25" y="208"/>
                      <a:pt x="23" y="206"/>
                      <a:pt x="25" y="204"/>
                    </a:cubicBezTo>
                    <a:cubicBezTo>
                      <a:pt x="26" y="202"/>
                      <a:pt x="29" y="202"/>
                      <a:pt x="30" y="202"/>
                    </a:cubicBezTo>
                    <a:cubicBezTo>
                      <a:pt x="35" y="199"/>
                      <a:pt x="28" y="199"/>
                      <a:pt x="26" y="199"/>
                    </a:cubicBezTo>
                    <a:cubicBezTo>
                      <a:pt x="24" y="199"/>
                      <a:pt x="21" y="199"/>
                      <a:pt x="19" y="198"/>
                    </a:cubicBezTo>
                    <a:cubicBezTo>
                      <a:pt x="17" y="196"/>
                      <a:pt x="17" y="196"/>
                      <a:pt x="17" y="192"/>
                    </a:cubicBezTo>
                    <a:cubicBezTo>
                      <a:pt x="17" y="188"/>
                      <a:pt x="16" y="191"/>
                      <a:pt x="13" y="189"/>
                    </a:cubicBezTo>
                    <a:cubicBezTo>
                      <a:pt x="12" y="189"/>
                      <a:pt x="12" y="186"/>
                      <a:pt x="12" y="185"/>
                    </a:cubicBezTo>
                    <a:cubicBezTo>
                      <a:pt x="11" y="183"/>
                      <a:pt x="11" y="180"/>
                      <a:pt x="13" y="179"/>
                    </a:cubicBezTo>
                    <a:cubicBezTo>
                      <a:pt x="14" y="178"/>
                      <a:pt x="14" y="178"/>
                      <a:pt x="15" y="177"/>
                    </a:cubicBezTo>
                    <a:cubicBezTo>
                      <a:pt x="15" y="176"/>
                      <a:pt x="16" y="175"/>
                      <a:pt x="17" y="175"/>
                    </a:cubicBezTo>
                    <a:cubicBezTo>
                      <a:pt x="18" y="174"/>
                      <a:pt x="16" y="171"/>
                      <a:pt x="17" y="169"/>
                    </a:cubicBezTo>
                    <a:cubicBezTo>
                      <a:pt x="17" y="168"/>
                      <a:pt x="19" y="167"/>
                      <a:pt x="20" y="165"/>
                    </a:cubicBezTo>
                    <a:cubicBezTo>
                      <a:pt x="20" y="163"/>
                      <a:pt x="20" y="160"/>
                      <a:pt x="21" y="158"/>
                    </a:cubicBezTo>
                    <a:cubicBezTo>
                      <a:pt x="21" y="156"/>
                      <a:pt x="23" y="156"/>
                      <a:pt x="21" y="154"/>
                    </a:cubicBezTo>
                    <a:cubicBezTo>
                      <a:pt x="20" y="153"/>
                      <a:pt x="17" y="153"/>
                      <a:pt x="21" y="152"/>
                    </a:cubicBezTo>
                    <a:cubicBezTo>
                      <a:pt x="26" y="151"/>
                      <a:pt x="20" y="151"/>
                      <a:pt x="19" y="149"/>
                    </a:cubicBezTo>
                    <a:cubicBezTo>
                      <a:pt x="19" y="146"/>
                      <a:pt x="19" y="142"/>
                      <a:pt x="19" y="140"/>
                    </a:cubicBezTo>
                    <a:cubicBezTo>
                      <a:pt x="19" y="136"/>
                      <a:pt x="19" y="131"/>
                      <a:pt x="19" y="127"/>
                    </a:cubicBezTo>
                    <a:cubicBezTo>
                      <a:pt x="20" y="124"/>
                      <a:pt x="21" y="119"/>
                      <a:pt x="23" y="117"/>
                    </a:cubicBezTo>
                    <a:cubicBezTo>
                      <a:pt x="26" y="114"/>
                      <a:pt x="23" y="109"/>
                      <a:pt x="23" y="106"/>
                    </a:cubicBezTo>
                    <a:cubicBezTo>
                      <a:pt x="23" y="104"/>
                      <a:pt x="24" y="103"/>
                      <a:pt x="26" y="102"/>
                    </a:cubicBezTo>
                    <a:cubicBezTo>
                      <a:pt x="28" y="100"/>
                      <a:pt x="27" y="99"/>
                      <a:pt x="27" y="96"/>
                    </a:cubicBezTo>
                    <a:cubicBezTo>
                      <a:pt x="27" y="92"/>
                      <a:pt x="30" y="89"/>
                      <a:pt x="29" y="85"/>
                    </a:cubicBezTo>
                    <a:cubicBezTo>
                      <a:pt x="29" y="82"/>
                      <a:pt x="28" y="79"/>
                      <a:pt x="27" y="76"/>
                    </a:cubicBezTo>
                    <a:cubicBezTo>
                      <a:pt x="27" y="75"/>
                      <a:pt x="26" y="74"/>
                      <a:pt x="27" y="73"/>
                    </a:cubicBezTo>
                    <a:cubicBezTo>
                      <a:pt x="28" y="72"/>
                      <a:pt x="29" y="68"/>
                      <a:pt x="29" y="67"/>
                    </a:cubicBezTo>
                    <a:cubicBezTo>
                      <a:pt x="29" y="66"/>
                      <a:pt x="28" y="64"/>
                      <a:pt x="30" y="62"/>
                    </a:cubicBezTo>
                    <a:cubicBezTo>
                      <a:pt x="31" y="61"/>
                      <a:pt x="30" y="59"/>
                      <a:pt x="31" y="58"/>
                    </a:cubicBezTo>
                    <a:cubicBezTo>
                      <a:pt x="31" y="56"/>
                      <a:pt x="33" y="55"/>
                      <a:pt x="34" y="54"/>
                    </a:cubicBezTo>
                    <a:cubicBezTo>
                      <a:pt x="34" y="53"/>
                      <a:pt x="37" y="50"/>
                      <a:pt x="37" y="49"/>
                    </a:cubicBezTo>
                    <a:cubicBezTo>
                      <a:pt x="37" y="48"/>
                      <a:pt x="36" y="46"/>
                      <a:pt x="36" y="44"/>
                    </a:cubicBezTo>
                    <a:cubicBezTo>
                      <a:pt x="36" y="42"/>
                      <a:pt x="36" y="41"/>
                      <a:pt x="36" y="39"/>
                    </a:cubicBezTo>
                    <a:cubicBezTo>
                      <a:pt x="36" y="36"/>
                      <a:pt x="37" y="36"/>
                      <a:pt x="40" y="35"/>
                    </a:cubicBezTo>
                    <a:cubicBezTo>
                      <a:pt x="44" y="34"/>
                      <a:pt x="44" y="32"/>
                      <a:pt x="44" y="28"/>
                    </a:cubicBezTo>
                    <a:cubicBezTo>
                      <a:pt x="43" y="29"/>
                      <a:pt x="41" y="29"/>
                      <a:pt x="40" y="28"/>
                    </a:cubicBezTo>
                    <a:cubicBezTo>
                      <a:pt x="40" y="28"/>
                      <a:pt x="40" y="29"/>
                      <a:pt x="40" y="28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5"/>
              <p:cNvSpPr/>
              <p:nvPr/>
            </p:nvSpPr>
            <p:spPr>
              <a:xfrm>
                <a:off x="2287821" y="4240736"/>
                <a:ext cx="228290" cy="248934"/>
              </a:xfrm>
              <a:custGeom>
                <a:avLst/>
                <a:gdLst/>
                <a:ahLst/>
                <a:cxnLst/>
                <a:rect l="l" t="t" r="r" b="b"/>
                <a:pathLst>
                  <a:path w="64" h="70" extrusionOk="0">
                    <a:moveTo>
                      <a:pt x="61" y="42"/>
                    </a:moveTo>
                    <a:cubicBezTo>
                      <a:pt x="57" y="40"/>
                      <a:pt x="58" y="39"/>
                      <a:pt x="58" y="35"/>
                    </a:cubicBezTo>
                    <a:cubicBezTo>
                      <a:pt x="55" y="35"/>
                      <a:pt x="52" y="35"/>
                      <a:pt x="50" y="35"/>
                    </a:cubicBezTo>
                    <a:cubicBezTo>
                      <a:pt x="48" y="35"/>
                      <a:pt x="49" y="34"/>
                      <a:pt x="49" y="33"/>
                    </a:cubicBezTo>
                    <a:cubicBezTo>
                      <a:pt x="49" y="32"/>
                      <a:pt x="48" y="30"/>
                      <a:pt x="47" y="30"/>
                    </a:cubicBezTo>
                    <a:cubicBezTo>
                      <a:pt x="47" y="29"/>
                      <a:pt x="48" y="29"/>
                      <a:pt x="48" y="28"/>
                    </a:cubicBezTo>
                    <a:cubicBezTo>
                      <a:pt x="49" y="27"/>
                      <a:pt x="48" y="26"/>
                      <a:pt x="47" y="26"/>
                    </a:cubicBezTo>
                    <a:cubicBezTo>
                      <a:pt x="47" y="25"/>
                      <a:pt x="48" y="24"/>
                      <a:pt x="47" y="23"/>
                    </a:cubicBezTo>
                    <a:cubicBezTo>
                      <a:pt x="45" y="21"/>
                      <a:pt x="43" y="21"/>
                      <a:pt x="41" y="21"/>
                    </a:cubicBezTo>
                    <a:cubicBezTo>
                      <a:pt x="40" y="21"/>
                      <a:pt x="38" y="19"/>
                      <a:pt x="37" y="18"/>
                    </a:cubicBezTo>
                    <a:cubicBezTo>
                      <a:pt x="35" y="18"/>
                      <a:pt x="34" y="16"/>
                      <a:pt x="33" y="16"/>
                    </a:cubicBezTo>
                    <a:cubicBezTo>
                      <a:pt x="31" y="16"/>
                      <a:pt x="30" y="16"/>
                      <a:pt x="29" y="16"/>
                    </a:cubicBezTo>
                    <a:cubicBezTo>
                      <a:pt x="27" y="16"/>
                      <a:pt x="23" y="11"/>
                      <a:pt x="23" y="9"/>
                    </a:cubicBezTo>
                    <a:cubicBezTo>
                      <a:pt x="23" y="8"/>
                      <a:pt x="23" y="7"/>
                      <a:pt x="23" y="6"/>
                    </a:cubicBezTo>
                    <a:cubicBezTo>
                      <a:pt x="23" y="5"/>
                      <a:pt x="23" y="5"/>
                      <a:pt x="23" y="4"/>
                    </a:cubicBezTo>
                    <a:cubicBezTo>
                      <a:pt x="23" y="0"/>
                      <a:pt x="21" y="2"/>
                      <a:pt x="18" y="3"/>
                    </a:cubicBezTo>
                    <a:cubicBezTo>
                      <a:pt x="15" y="3"/>
                      <a:pt x="13" y="6"/>
                      <a:pt x="10" y="6"/>
                    </a:cubicBezTo>
                    <a:cubicBezTo>
                      <a:pt x="8" y="6"/>
                      <a:pt x="8" y="8"/>
                      <a:pt x="7" y="9"/>
                    </a:cubicBezTo>
                    <a:cubicBezTo>
                      <a:pt x="6" y="9"/>
                      <a:pt x="3" y="8"/>
                      <a:pt x="2" y="8"/>
                    </a:cubicBezTo>
                    <a:cubicBezTo>
                      <a:pt x="4" y="9"/>
                      <a:pt x="5" y="14"/>
                      <a:pt x="6" y="16"/>
                    </a:cubicBezTo>
                    <a:cubicBezTo>
                      <a:pt x="4" y="17"/>
                      <a:pt x="5" y="21"/>
                      <a:pt x="5" y="23"/>
                    </a:cubicBezTo>
                    <a:cubicBezTo>
                      <a:pt x="5" y="25"/>
                      <a:pt x="5" y="26"/>
                      <a:pt x="4" y="27"/>
                    </a:cubicBezTo>
                    <a:cubicBezTo>
                      <a:pt x="3" y="28"/>
                      <a:pt x="3" y="30"/>
                      <a:pt x="3" y="31"/>
                    </a:cubicBezTo>
                    <a:cubicBezTo>
                      <a:pt x="2" y="33"/>
                      <a:pt x="5" y="33"/>
                      <a:pt x="5" y="35"/>
                    </a:cubicBezTo>
                    <a:cubicBezTo>
                      <a:pt x="5" y="36"/>
                      <a:pt x="3" y="37"/>
                      <a:pt x="3" y="38"/>
                    </a:cubicBezTo>
                    <a:cubicBezTo>
                      <a:pt x="0" y="41"/>
                      <a:pt x="4" y="42"/>
                      <a:pt x="4" y="46"/>
                    </a:cubicBezTo>
                    <a:cubicBezTo>
                      <a:pt x="4" y="47"/>
                      <a:pt x="4" y="48"/>
                      <a:pt x="4" y="49"/>
                    </a:cubicBezTo>
                    <a:cubicBezTo>
                      <a:pt x="5" y="50"/>
                      <a:pt x="6" y="51"/>
                      <a:pt x="7" y="52"/>
                    </a:cubicBezTo>
                    <a:cubicBezTo>
                      <a:pt x="7" y="53"/>
                      <a:pt x="5" y="53"/>
                      <a:pt x="7" y="54"/>
                    </a:cubicBezTo>
                    <a:cubicBezTo>
                      <a:pt x="7" y="54"/>
                      <a:pt x="6" y="56"/>
                      <a:pt x="6" y="56"/>
                    </a:cubicBezTo>
                    <a:cubicBezTo>
                      <a:pt x="6" y="59"/>
                      <a:pt x="9" y="61"/>
                      <a:pt x="9" y="63"/>
                    </a:cubicBezTo>
                    <a:cubicBezTo>
                      <a:pt x="10" y="66"/>
                      <a:pt x="8" y="69"/>
                      <a:pt x="13" y="69"/>
                    </a:cubicBezTo>
                    <a:cubicBezTo>
                      <a:pt x="14" y="70"/>
                      <a:pt x="14" y="68"/>
                      <a:pt x="14" y="67"/>
                    </a:cubicBezTo>
                    <a:cubicBezTo>
                      <a:pt x="14" y="66"/>
                      <a:pt x="16" y="65"/>
                      <a:pt x="17" y="65"/>
                    </a:cubicBezTo>
                    <a:cubicBezTo>
                      <a:pt x="18" y="64"/>
                      <a:pt x="19" y="63"/>
                      <a:pt x="20" y="65"/>
                    </a:cubicBezTo>
                    <a:cubicBezTo>
                      <a:pt x="22" y="66"/>
                      <a:pt x="24" y="65"/>
                      <a:pt x="25" y="65"/>
                    </a:cubicBezTo>
                    <a:cubicBezTo>
                      <a:pt x="27" y="65"/>
                      <a:pt x="27" y="68"/>
                      <a:pt x="28" y="68"/>
                    </a:cubicBezTo>
                    <a:cubicBezTo>
                      <a:pt x="29" y="68"/>
                      <a:pt x="30" y="66"/>
                      <a:pt x="31" y="65"/>
                    </a:cubicBezTo>
                    <a:cubicBezTo>
                      <a:pt x="32" y="63"/>
                      <a:pt x="36" y="66"/>
                      <a:pt x="37" y="64"/>
                    </a:cubicBezTo>
                    <a:cubicBezTo>
                      <a:pt x="39" y="59"/>
                      <a:pt x="38" y="54"/>
                      <a:pt x="44" y="52"/>
                    </a:cubicBezTo>
                    <a:cubicBezTo>
                      <a:pt x="46" y="51"/>
                      <a:pt x="49" y="51"/>
                      <a:pt x="52" y="51"/>
                    </a:cubicBezTo>
                    <a:cubicBezTo>
                      <a:pt x="55" y="51"/>
                      <a:pt x="57" y="52"/>
                      <a:pt x="59" y="54"/>
                    </a:cubicBezTo>
                    <a:cubicBezTo>
                      <a:pt x="60" y="51"/>
                      <a:pt x="64" y="43"/>
                      <a:pt x="61" y="42"/>
                    </a:cubicBezTo>
                    <a:cubicBezTo>
                      <a:pt x="60" y="41"/>
                      <a:pt x="62" y="42"/>
                      <a:pt x="61" y="42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5"/>
              <p:cNvSpPr/>
              <p:nvPr/>
            </p:nvSpPr>
            <p:spPr>
              <a:xfrm>
                <a:off x="2416538" y="4418025"/>
                <a:ext cx="160289" cy="157861"/>
              </a:xfrm>
              <a:custGeom>
                <a:avLst/>
                <a:gdLst/>
                <a:ahLst/>
                <a:cxnLst/>
                <a:rect l="l" t="t" r="r" b="b"/>
                <a:pathLst>
                  <a:path w="45" h="44" extrusionOk="0">
                    <a:moveTo>
                      <a:pt x="40" y="24"/>
                    </a:moveTo>
                    <a:cubicBezTo>
                      <a:pt x="39" y="25"/>
                      <a:pt x="37" y="26"/>
                      <a:pt x="36" y="24"/>
                    </a:cubicBezTo>
                    <a:cubicBezTo>
                      <a:pt x="35" y="23"/>
                      <a:pt x="37" y="22"/>
                      <a:pt x="36" y="20"/>
                    </a:cubicBezTo>
                    <a:cubicBezTo>
                      <a:pt x="35" y="19"/>
                      <a:pt x="35" y="18"/>
                      <a:pt x="34" y="17"/>
                    </a:cubicBezTo>
                    <a:cubicBezTo>
                      <a:pt x="31" y="15"/>
                      <a:pt x="31" y="17"/>
                      <a:pt x="29" y="16"/>
                    </a:cubicBezTo>
                    <a:cubicBezTo>
                      <a:pt x="28" y="16"/>
                      <a:pt x="27" y="16"/>
                      <a:pt x="25" y="15"/>
                    </a:cubicBezTo>
                    <a:cubicBezTo>
                      <a:pt x="23" y="15"/>
                      <a:pt x="24" y="13"/>
                      <a:pt x="25" y="12"/>
                    </a:cubicBezTo>
                    <a:cubicBezTo>
                      <a:pt x="25" y="10"/>
                      <a:pt x="24" y="8"/>
                      <a:pt x="24" y="7"/>
                    </a:cubicBezTo>
                    <a:cubicBezTo>
                      <a:pt x="23" y="4"/>
                      <a:pt x="24" y="4"/>
                      <a:pt x="21" y="3"/>
                    </a:cubicBezTo>
                    <a:cubicBezTo>
                      <a:pt x="19" y="1"/>
                      <a:pt x="18" y="0"/>
                      <a:pt x="14" y="1"/>
                    </a:cubicBezTo>
                    <a:cubicBezTo>
                      <a:pt x="11" y="1"/>
                      <a:pt x="7" y="2"/>
                      <a:pt x="5" y="3"/>
                    </a:cubicBezTo>
                    <a:cubicBezTo>
                      <a:pt x="2" y="6"/>
                      <a:pt x="3" y="8"/>
                      <a:pt x="2" y="11"/>
                    </a:cubicBezTo>
                    <a:cubicBezTo>
                      <a:pt x="2" y="12"/>
                      <a:pt x="1" y="13"/>
                      <a:pt x="1" y="14"/>
                    </a:cubicBezTo>
                    <a:cubicBezTo>
                      <a:pt x="0" y="15"/>
                      <a:pt x="1" y="15"/>
                      <a:pt x="2" y="17"/>
                    </a:cubicBezTo>
                    <a:cubicBezTo>
                      <a:pt x="4" y="20"/>
                      <a:pt x="6" y="21"/>
                      <a:pt x="9" y="24"/>
                    </a:cubicBezTo>
                    <a:cubicBezTo>
                      <a:pt x="10" y="25"/>
                      <a:pt x="12" y="25"/>
                      <a:pt x="13" y="25"/>
                    </a:cubicBezTo>
                    <a:cubicBezTo>
                      <a:pt x="15" y="25"/>
                      <a:pt x="16" y="26"/>
                      <a:pt x="17" y="27"/>
                    </a:cubicBezTo>
                    <a:cubicBezTo>
                      <a:pt x="19" y="28"/>
                      <a:pt x="27" y="31"/>
                      <a:pt x="25" y="35"/>
                    </a:cubicBezTo>
                    <a:cubicBezTo>
                      <a:pt x="24" y="36"/>
                      <a:pt x="22" y="37"/>
                      <a:pt x="22" y="39"/>
                    </a:cubicBezTo>
                    <a:cubicBezTo>
                      <a:pt x="22" y="41"/>
                      <a:pt x="22" y="41"/>
                      <a:pt x="20" y="42"/>
                    </a:cubicBezTo>
                    <a:cubicBezTo>
                      <a:pt x="19" y="44"/>
                      <a:pt x="27" y="43"/>
                      <a:pt x="28" y="44"/>
                    </a:cubicBezTo>
                    <a:cubicBezTo>
                      <a:pt x="30" y="44"/>
                      <a:pt x="30" y="44"/>
                      <a:pt x="32" y="43"/>
                    </a:cubicBezTo>
                    <a:cubicBezTo>
                      <a:pt x="33" y="41"/>
                      <a:pt x="36" y="43"/>
                      <a:pt x="37" y="42"/>
                    </a:cubicBezTo>
                    <a:cubicBezTo>
                      <a:pt x="38" y="41"/>
                      <a:pt x="39" y="40"/>
                      <a:pt x="40" y="39"/>
                    </a:cubicBezTo>
                    <a:cubicBezTo>
                      <a:pt x="41" y="37"/>
                      <a:pt x="40" y="35"/>
                      <a:pt x="41" y="34"/>
                    </a:cubicBezTo>
                    <a:cubicBezTo>
                      <a:pt x="41" y="32"/>
                      <a:pt x="45" y="24"/>
                      <a:pt x="40" y="24"/>
                    </a:cubicBezTo>
                    <a:cubicBezTo>
                      <a:pt x="40" y="25"/>
                      <a:pt x="41" y="24"/>
                      <a:pt x="40" y="24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5"/>
              <p:cNvSpPr/>
              <p:nvPr/>
            </p:nvSpPr>
            <p:spPr>
              <a:xfrm>
                <a:off x="2213749" y="3979659"/>
                <a:ext cx="707942" cy="717657"/>
              </a:xfrm>
              <a:custGeom>
                <a:avLst/>
                <a:gdLst/>
                <a:ahLst/>
                <a:cxnLst/>
                <a:rect l="l" t="t" r="r" b="b"/>
                <a:pathLst>
                  <a:path w="199" h="201" extrusionOk="0">
                    <a:moveTo>
                      <a:pt x="196" y="57"/>
                    </a:moveTo>
                    <a:cubicBezTo>
                      <a:pt x="195" y="55"/>
                      <a:pt x="195" y="53"/>
                      <a:pt x="194" y="52"/>
                    </a:cubicBezTo>
                    <a:cubicBezTo>
                      <a:pt x="192" y="51"/>
                      <a:pt x="189" y="52"/>
                      <a:pt x="188" y="51"/>
                    </a:cubicBezTo>
                    <a:cubicBezTo>
                      <a:pt x="183" y="50"/>
                      <a:pt x="180" y="46"/>
                      <a:pt x="177" y="44"/>
                    </a:cubicBezTo>
                    <a:cubicBezTo>
                      <a:pt x="175" y="43"/>
                      <a:pt x="173" y="42"/>
                      <a:pt x="172" y="41"/>
                    </a:cubicBezTo>
                    <a:cubicBezTo>
                      <a:pt x="169" y="40"/>
                      <a:pt x="168" y="41"/>
                      <a:pt x="165" y="41"/>
                    </a:cubicBezTo>
                    <a:cubicBezTo>
                      <a:pt x="161" y="42"/>
                      <a:pt x="157" y="37"/>
                      <a:pt x="153" y="39"/>
                    </a:cubicBezTo>
                    <a:cubicBezTo>
                      <a:pt x="150" y="40"/>
                      <a:pt x="147" y="35"/>
                      <a:pt x="145" y="34"/>
                    </a:cubicBezTo>
                    <a:cubicBezTo>
                      <a:pt x="142" y="32"/>
                      <a:pt x="138" y="30"/>
                      <a:pt x="135" y="30"/>
                    </a:cubicBezTo>
                    <a:cubicBezTo>
                      <a:pt x="133" y="29"/>
                      <a:pt x="131" y="29"/>
                      <a:pt x="130" y="30"/>
                    </a:cubicBezTo>
                    <a:cubicBezTo>
                      <a:pt x="129" y="33"/>
                      <a:pt x="126" y="34"/>
                      <a:pt x="125" y="36"/>
                    </a:cubicBezTo>
                    <a:cubicBezTo>
                      <a:pt x="123" y="39"/>
                      <a:pt x="124" y="38"/>
                      <a:pt x="122" y="36"/>
                    </a:cubicBezTo>
                    <a:cubicBezTo>
                      <a:pt x="122" y="36"/>
                      <a:pt x="121" y="35"/>
                      <a:pt x="121" y="35"/>
                    </a:cubicBezTo>
                    <a:cubicBezTo>
                      <a:pt x="119" y="34"/>
                      <a:pt x="120" y="36"/>
                      <a:pt x="119" y="37"/>
                    </a:cubicBezTo>
                    <a:cubicBezTo>
                      <a:pt x="118" y="38"/>
                      <a:pt x="115" y="29"/>
                      <a:pt x="116" y="29"/>
                    </a:cubicBezTo>
                    <a:cubicBezTo>
                      <a:pt x="116" y="29"/>
                      <a:pt x="113" y="33"/>
                      <a:pt x="112" y="33"/>
                    </a:cubicBezTo>
                    <a:cubicBezTo>
                      <a:pt x="112" y="33"/>
                      <a:pt x="116" y="30"/>
                      <a:pt x="115" y="29"/>
                    </a:cubicBezTo>
                    <a:cubicBezTo>
                      <a:pt x="113" y="28"/>
                      <a:pt x="113" y="33"/>
                      <a:pt x="111" y="33"/>
                    </a:cubicBezTo>
                    <a:cubicBezTo>
                      <a:pt x="111" y="33"/>
                      <a:pt x="115" y="27"/>
                      <a:pt x="115" y="26"/>
                    </a:cubicBezTo>
                    <a:cubicBezTo>
                      <a:pt x="115" y="25"/>
                      <a:pt x="117" y="25"/>
                      <a:pt x="117" y="24"/>
                    </a:cubicBezTo>
                    <a:cubicBezTo>
                      <a:pt x="118" y="23"/>
                      <a:pt x="119" y="25"/>
                      <a:pt x="120" y="23"/>
                    </a:cubicBezTo>
                    <a:cubicBezTo>
                      <a:pt x="121" y="22"/>
                      <a:pt x="120" y="22"/>
                      <a:pt x="120" y="20"/>
                    </a:cubicBezTo>
                    <a:cubicBezTo>
                      <a:pt x="121" y="19"/>
                      <a:pt x="121" y="17"/>
                      <a:pt x="119" y="16"/>
                    </a:cubicBezTo>
                    <a:cubicBezTo>
                      <a:pt x="116" y="15"/>
                      <a:pt x="116" y="11"/>
                      <a:pt x="116" y="8"/>
                    </a:cubicBezTo>
                    <a:cubicBezTo>
                      <a:pt x="116" y="7"/>
                      <a:pt x="115" y="6"/>
                      <a:pt x="114" y="5"/>
                    </a:cubicBezTo>
                    <a:cubicBezTo>
                      <a:pt x="113" y="4"/>
                      <a:pt x="112" y="7"/>
                      <a:pt x="111" y="8"/>
                    </a:cubicBezTo>
                    <a:cubicBezTo>
                      <a:pt x="110" y="11"/>
                      <a:pt x="108" y="15"/>
                      <a:pt x="105" y="15"/>
                    </a:cubicBezTo>
                    <a:cubicBezTo>
                      <a:pt x="104" y="15"/>
                      <a:pt x="103" y="14"/>
                      <a:pt x="101" y="14"/>
                    </a:cubicBezTo>
                    <a:cubicBezTo>
                      <a:pt x="100" y="14"/>
                      <a:pt x="99" y="15"/>
                      <a:pt x="98" y="14"/>
                    </a:cubicBezTo>
                    <a:cubicBezTo>
                      <a:pt x="96" y="13"/>
                      <a:pt x="95" y="14"/>
                      <a:pt x="93" y="14"/>
                    </a:cubicBezTo>
                    <a:cubicBezTo>
                      <a:pt x="91" y="14"/>
                      <a:pt x="92" y="14"/>
                      <a:pt x="91" y="16"/>
                    </a:cubicBezTo>
                    <a:cubicBezTo>
                      <a:pt x="90" y="17"/>
                      <a:pt x="85" y="16"/>
                      <a:pt x="84" y="17"/>
                    </a:cubicBezTo>
                    <a:cubicBezTo>
                      <a:pt x="82" y="17"/>
                      <a:pt x="79" y="19"/>
                      <a:pt x="77" y="19"/>
                    </a:cubicBezTo>
                    <a:cubicBezTo>
                      <a:pt x="74" y="19"/>
                      <a:pt x="72" y="15"/>
                      <a:pt x="72" y="13"/>
                    </a:cubicBezTo>
                    <a:cubicBezTo>
                      <a:pt x="70" y="10"/>
                      <a:pt x="74" y="8"/>
                      <a:pt x="73" y="5"/>
                    </a:cubicBezTo>
                    <a:cubicBezTo>
                      <a:pt x="72" y="3"/>
                      <a:pt x="71" y="0"/>
                      <a:pt x="69" y="1"/>
                    </a:cubicBezTo>
                    <a:cubicBezTo>
                      <a:pt x="69" y="2"/>
                      <a:pt x="62" y="5"/>
                      <a:pt x="61" y="5"/>
                    </a:cubicBezTo>
                    <a:cubicBezTo>
                      <a:pt x="60" y="5"/>
                      <a:pt x="58" y="5"/>
                      <a:pt x="58" y="6"/>
                    </a:cubicBezTo>
                    <a:cubicBezTo>
                      <a:pt x="57" y="6"/>
                      <a:pt x="57" y="9"/>
                      <a:pt x="56" y="7"/>
                    </a:cubicBezTo>
                    <a:cubicBezTo>
                      <a:pt x="55" y="6"/>
                      <a:pt x="47" y="5"/>
                      <a:pt x="47" y="6"/>
                    </a:cubicBezTo>
                    <a:cubicBezTo>
                      <a:pt x="47" y="6"/>
                      <a:pt x="49" y="7"/>
                      <a:pt x="49" y="7"/>
                    </a:cubicBezTo>
                    <a:cubicBezTo>
                      <a:pt x="50" y="8"/>
                      <a:pt x="50" y="9"/>
                      <a:pt x="50" y="11"/>
                    </a:cubicBezTo>
                    <a:cubicBezTo>
                      <a:pt x="51" y="11"/>
                      <a:pt x="51" y="13"/>
                      <a:pt x="52" y="14"/>
                    </a:cubicBezTo>
                    <a:cubicBezTo>
                      <a:pt x="52" y="14"/>
                      <a:pt x="54" y="14"/>
                      <a:pt x="54" y="14"/>
                    </a:cubicBezTo>
                    <a:cubicBezTo>
                      <a:pt x="54" y="15"/>
                      <a:pt x="52" y="16"/>
                      <a:pt x="51" y="16"/>
                    </a:cubicBezTo>
                    <a:cubicBezTo>
                      <a:pt x="50" y="17"/>
                      <a:pt x="50" y="18"/>
                      <a:pt x="49" y="19"/>
                    </a:cubicBezTo>
                    <a:cubicBezTo>
                      <a:pt x="49" y="19"/>
                      <a:pt x="44" y="23"/>
                      <a:pt x="43" y="22"/>
                    </a:cubicBezTo>
                    <a:cubicBezTo>
                      <a:pt x="43" y="21"/>
                      <a:pt x="42" y="21"/>
                      <a:pt x="41" y="22"/>
                    </a:cubicBezTo>
                    <a:cubicBezTo>
                      <a:pt x="40" y="23"/>
                      <a:pt x="38" y="21"/>
                      <a:pt x="38" y="21"/>
                    </a:cubicBezTo>
                    <a:cubicBezTo>
                      <a:pt x="36" y="20"/>
                      <a:pt x="35" y="16"/>
                      <a:pt x="34" y="16"/>
                    </a:cubicBezTo>
                    <a:cubicBezTo>
                      <a:pt x="32" y="15"/>
                      <a:pt x="29" y="18"/>
                      <a:pt x="27" y="18"/>
                    </a:cubicBezTo>
                    <a:cubicBezTo>
                      <a:pt x="25" y="18"/>
                      <a:pt x="23" y="18"/>
                      <a:pt x="21" y="18"/>
                    </a:cubicBezTo>
                    <a:cubicBezTo>
                      <a:pt x="21" y="18"/>
                      <a:pt x="21" y="20"/>
                      <a:pt x="22" y="20"/>
                    </a:cubicBezTo>
                    <a:cubicBezTo>
                      <a:pt x="22" y="21"/>
                      <a:pt x="24" y="21"/>
                      <a:pt x="25" y="21"/>
                    </a:cubicBezTo>
                    <a:cubicBezTo>
                      <a:pt x="25" y="22"/>
                      <a:pt x="21" y="23"/>
                      <a:pt x="20" y="23"/>
                    </a:cubicBezTo>
                    <a:cubicBezTo>
                      <a:pt x="19" y="24"/>
                      <a:pt x="21" y="27"/>
                      <a:pt x="22" y="28"/>
                    </a:cubicBezTo>
                    <a:cubicBezTo>
                      <a:pt x="24" y="32"/>
                      <a:pt x="24" y="35"/>
                      <a:pt x="22" y="39"/>
                    </a:cubicBezTo>
                    <a:cubicBezTo>
                      <a:pt x="22" y="41"/>
                      <a:pt x="22" y="47"/>
                      <a:pt x="20" y="47"/>
                    </a:cubicBezTo>
                    <a:cubicBezTo>
                      <a:pt x="19" y="48"/>
                      <a:pt x="17" y="47"/>
                      <a:pt x="15" y="48"/>
                    </a:cubicBezTo>
                    <a:cubicBezTo>
                      <a:pt x="14" y="49"/>
                      <a:pt x="11" y="49"/>
                      <a:pt x="10" y="49"/>
                    </a:cubicBezTo>
                    <a:cubicBezTo>
                      <a:pt x="5" y="51"/>
                      <a:pt x="5" y="53"/>
                      <a:pt x="5" y="57"/>
                    </a:cubicBezTo>
                    <a:cubicBezTo>
                      <a:pt x="5" y="59"/>
                      <a:pt x="2" y="59"/>
                      <a:pt x="2" y="60"/>
                    </a:cubicBezTo>
                    <a:cubicBezTo>
                      <a:pt x="2" y="63"/>
                      <a:pt x="0" y="64"/>
                      <a:pt x="2" y="66"/>
                    </a:cubicBezTo>
                    <a:cubicBezTo>
                      <a:pt x="4" y="68"/>
                      <a:pt x="4" y="70"/>
                      <a:pt x="5" y="72"/>
                    </a:cubicBezTo>
                    <a:cubicBezTo>
                      <a:pt x="5" y="73"/>
                      <a:pt x="6" y="73"/>
                      <a:pt x="7" y="73"/>
                    </a:cubicBezTo>
                    <a:cubicBezTo>
                      <a:pt x="8" y="73"/>
                      <a:pt x="8" y="74"/>
                      <a:pt x="9" y="75"/>
                    </a:cubicBezTo>
                    <a:cubicBezTo>
                      <a:pt x="11" y="78"/>
                      <a:pt x="16" y="75"/>
                      <a:pt x="18" y="73"/>
                    </a:cubicBezTo>
                    <a:cubicBezTo>
                      <a:pt x="18" y="76"/>
                      <a:pt x="16" y="81"/>
                      <a:pt x="19" y="82"/>
                    </a:cubicBezTo>
                    <a:cubicBezTo>
                      <a:pt x="20" y="82"/>
                      <a:pt x="23" y="81"/>
                      <a:pt x="24" y="81"/>
                    </a:cubicBezTo>
                    <a:cubicBezTo>
                      <a:pt x="27" y="82"/>
                      <a:pt x="28" y="82"/>
                      <a:pt x="30" y="80"/>
                    </a:cubicBezTo>
                    <a:cubicBezTo>
                      <a:pt x="30" y="79"/>
                      <a:pt x="32" y="79"/>
                      <a:pt x="33" y="79"/>
                    </a:cubicBezTo>
                    <a:cubicBezTo>
                      <a:pt x="35" y="77"/>
                      <a:pt x="37" y="76"/>
                      <a:pt x="39" y="76"/>
                    </a:cubicBezTo>
                    <a:cubicBezTo>
                      <a:pt x="41" y="75"/>
                      <a:pt x="46" y="73"/>
                      <a:pt x="44" y="77"/>
                    </a:cubicBezTo>
                    <a:cubicBezTo>
                      <a:pt x="44" y="79"/>
                      <a:pt x="43" y="81"/>
                      <a:pt x="44" y="83"/>
                    </a:cubicBezTo>
                    <a:cubicBezTo>
                      <a:pt x="45" y="85"/>
                      <a:pt x="47" y="87"/>
                      <a:pt x="49" y="88"/>
                    </a:cubicBezTo>
                    <a:cubicBezTo>
                      <a:pt x="51" y="90"/>
                      <a:pt x="54" y="89"/>
                      <a:pt x="56" y="90"/>
                    </a:cubicBezTo>
                    <a:cubicBezTo>
                      <a:pt x="57" y="91"/>
                      <a:pt x="58" y="92"/>
                      <a:pt x="59" y="92"/>
                    </a:cubicBezTo>
                    <a:cubicBezTo>
                      <a:pt x="60" y="92"/>
                      <a:pt x="61" y="93"/>
                      <a:pt x="61" y="94"/>
                    </a:cubicBezTo>
                    <a:cubicBezTo>
                      <a:pt x="63" y="94"/>
                      <a:pt x="68" y="93"/>
                      <a:pt x="68" y="96"/>
                    </a:cubicBezTo>
                    <a:cubicBezTo>
                      <a:pt x="69" y="98"/>
                      <a:pt x="68" y="98"/>
                      <a:pt x="69" y="100"/>
                    </a:cubicBezTo>
                    <a:cubicBezTo>
                      <a:pt x="70" y="101"/>
                      <a:pt x="69" y="101"/>
                      <a:pt x="68" y="102"/>
                    </a:cubicBezTo>
                    <a:cubicBezTo>
                      <a:pt x="68" y="102"/>
                      <a:pt x="70" y="107"/>
                      <a:pt x="70" y="108"/>
                    </a:cubicBezTo>
                    <a:cubicBezTo>
                      <a:pt x="70" y="109"/>
                      <a:pt x="78" y="108"/>
                      <a:pt x="79" y="108"/>
                    </a:cubicBezTo>
                    <a:cubicBezTo>
                      <a:pt x="79" y="110"/>
                      <a:pt x="78" y="113"/>
                      <a:pt x="80" y="114"/>
                    </a:cubicBezTo>
                    <a:cubicBezTo>
                      <a:pt x="83" y="116"/>
                      <a:pt x="83" y="118"/>
                      <a:pt x="82" y="122"/>
                    </a:cubicBezTo>
                    <a:cubicBezTo>
                      <a:pt x="81" y="124"/>
                      <a:pt x="80" y="127"/>
                      <a:pt x="81" y="130"/>
                    </a:cubicBezTo>
                    <a:cubicBezTo>
                      <a:pt x="81" y="131"/>
                      <a:pt x="82" y="133"/>
                      <a:pt x="82" y="135"/>
                    </a:cubicBezTo>
                    <a:cubicBezTo>
                      <a:pt x="82" y="136"/>
                      <a:pt x="80" y="138"/>
                      <a:pt x="82" y="138"/>
                    </a:cubicBezTo>
                    <a:cubicBezTo>
                      <a:pt x="83" y="139"/>
                      <a:pt x="86" y="140"/>
                      <a:pt x="88" y="139"/>
                    </a:cubicBezTo>
                    <a:cubicBezTo>
                      <a:pt x="90" y="137"/>
                      <a:pt x="94" y="144"/>
                      <a:pt x="93" y="145"/>
                    </a:cubicBezTo>
                    <a:cubicBezTo>
                      <a:pt x="93" y="146"/>
                      <a:pt x="93" y="147"/>
                      <a:pt x="94" y="148"/>
                    </a:cubicBezTo>
                    <a:cubicBezTo>
                      <a:pt x="95" y="149"/>
                      <a:pt x="97" y="147"/>
                      <a:pt x="98" y="148"/>
                    </a:cubicBezTo>
                    <a:cubicBezTo>
                      <a:pt x="102" y="150"/>
                      <a:pt x="98" y="154"/>
                      <a:pt x="98" y="157"/>
                    </a:cubicBezTo>
                    <a:cubicBezTo>
                      <a:pt x="100" y="154"/>
                      <a:pt x="102" y="160"/>
                      <a:pt x="102" y="160"/>
                    </a:cubicBezTo>
                    <a:cubicBezTo>
                      <a:pt x="103" y="164"/>
                      <a:pt x="101" y="165"/>
                      <a:pt x="98" y="166"/>
                    </a:cubicBezTo>
                    <a:cubicBezTo>
                      <a:pt x="94" y="168"/>
                      <a:pt x="92" y="170"/>
                      <a:pt x="90" y="173"/>
                    </a:cubicBezTo>
                    <a:cubicBezTo>
                      <a:pt x="89" y="175"/>
                      <a:pt x="88" y="176"/>
                      <a:pt x="86" y="177"/>
                    </a:cubicBezTo>
                    <a:cubicBezTo>
                      <a:pt x="85" y="179"/>
                      <a:pt x="83" y="180"/>
                      <a:pt x="81" y="182"/>
                    </a:cubicBezTo>
                    <a:cubicBezTo>
                      <a:pt x="83" y="182"/>
                      <a:pt x="85" y="181"/>
                      <a:pt x="86" y="181"/>
                    </a:cubicBezTo>
                    <a:cubicBezTo>
                      <a:pt x="87" y="181"/>
                      <a:pt x="88" y="183"/>
                      <a:pt x="89" y="183"/>
                    </a:cubicBezTo>
                    <a:cubicBezTo>
                      <a:pt x="89" y="184"/>
                      <a:pt x="90" y="185"/>
                      <a:pt x="91" y="186"/>
                    </a:cubicBezTo>
                    <a:cubicBezTo>
                      <a:pt x="92" y="187"/>
                      <a:pt x="93" y="186"/>
                      <a:pt x="94" y="187"/>
                    </a:cubicBezTo>
                    <a:cubicBezTo>
                      <a:pt x="96" y="189"/>
                      <a:pt x="100" y="190"/>
                      <a:pt x="101" y="193"/>
                    </a:cubicBezTo>
                    <a:cubicBezTo>
                      <a:pt x="102" y="195"/>
                      <a:pt x="103" y="199"/>
                      <a:pt x="104" y="201"/>
                    </a:cubicBezTo>
                    <a:cubicBezTo>
                      <a:pt x="105" y="200"/>
                      <a:pt x="106" y="199"/>
                      <a:pt x="107" y="197"/>
                    </a:cubicBezTo>
                    <a:cubicBezTo>
                      <a:pt x="107" y="196"/>
                      <a:pt x="108" y="194"/>
                      <a:pt x="109" y="193"/>
                    </a:cubicBezTo>
                    <a:cubicBezTo>
                      <a:pt x="110" y="190"/>
                      <a:pt x="113" y="189"/>
                      <a:pt x="116" y="187"/>
                    </a:cubicBezTo>
                    <a:cubicBezTo>
                      <a:pt x="118" y="185"/>
                      <a:pt x="118" y="183"/>
                      <a:pt x="119" y="180"/>
                    </a:cubicBezTo>
                    <a:cubicBezTo>
                      <a:pt x="121" y="176"/>
                      <a:pt x="124" y="175"/>
                      <a:pt x="126" y="172"/>
                    </a:cubicBezTo>
                    <a:cubicBezTo>
                      <a:pt x="129" y="169"/>
                      <a:pt x="126" y="165"/>
                      <a:pt x="127" y="161"/>
                    </a:cubicBezTo>
                    <a:cubicBezTo>
                      <a:pt x="128" y="160"/>
                      <a:pt x="128" y="159"/>
                      <a:pt x="128" y="157"/>
                    </a:cubicBezTo>
                    <a:cubicBezTo>
                      <a:pt x="128" y="156"/>
                      <a:pt x="128" y="156"/>
                      <a:pt x="129" y="156"/>
                    </a:cubicBezTo>
                    <a:cubicBezTo>
                      <a:pt x="131" y="155"/>
                      <a:pt x="132" y="153"/>
                      <a:pt x="133" y="152"/>
                    </a:cubicBezTo>
                    <a:cubicBezTo>
                      <a:pt x="134" y="151"/>
                      <a:pt x="135" y="150"/>
                      <a:pt x="137" y="149"/>
                    </a:cubicBezTo>
                    <a:cubicBezTo>
                      <a:pt x="138" y="149"/>
                      <a:pt x="139" y="148"/>
                      <a:pt x="141" y="147"/>
                    </a:cubicBezTo>
                    <a:cubicBezTo>
                      <a:pt x="142" y="147"/>
                      <a:pt x="143" y="148"/>
                      <a:pt x="144" y="148"/>
                    </a:cubicBezTo>
                    <a:cubicBezTo>
                      <a:pt x="145" y="148"/>
                      <a:pt x="144" y="147"/>
                      <a:pt x="144" y="147"/>
                    </a:cubicBezTo>
                    <a:cubicBezTo>
                      <a:pt x="143" y="146"/>
                      <a:pt x="147" y="145"/>
                      <a:pt x="147" y="145"/>
                    </a:cubicBezTo>
                    <a:cubicBezTo>
                      <a:pt x="147" y="145"/>
                      <a:pt x="149" y="142"/>
                      <a:pt x="149" y="143"/>
                    </a:cubicBezTo>
                    <a:cubicBezTo>
                      <a:pt x="150" y="144"/>
                      <a:pt x="155" y="142"/>
                      <a:pt x="155" y="142"/>
                    </a:cubicBezTo>
                    <a:cubicBezTo>
                      <a:pt x="156" y="142"/>
                      <a:pt x="155" y="143"/>
                      <a:pt x="156" y="143"/>
                    </a:cubicBezTo>
                    <a:cubicBezTo>
                      <a:pt x="157" y="143"/>
                      <a:pt x="160" y="143"/>
                      <a:pt x="161" y="142"/>
                    </a:cubicBezTo>
                    <a:cubicBezTo>
                      <a:pt x="162" y="141"/>
                      <a:pt x="162" y="140"/>
                      <a:pt x="163" y="139"/>
                    </a:cubicBezTo>
                    <a:cubicBezTo>
                      <a:pt x="164" y="139"/>
                      <a:pt x="165" y="138"/>
                      <a:pt x="165" y="137"/>
                    </a:cubicBezTo>
                    <a:cubicBezTo>
                      <a:pt x="166" y="136"/>
                      <a:pt x="165" y="134"/>
                      <a:pt x="166" y="133"/>
                    </a:cubicBezTo>
                    <a:cubicBezTo>
                      <a:pt x="167" y="132"/>
                      <a:pt x="168" y="131"/>
                      <a:pt x="169" y="130"/>
                    </a:cubicBezTo>
                    <a:cubicBezTo>
                      <a:pt x="171" y="127"/>
                      <a:pt x="172" y="126"/>
                      <a:pt x="172" y="123"/>
                    </a:cubicBezTo>
                    <a:cubicBezTo>
                      <a:pt x="172" y="121"/>
                      <a:pt x="172" y="120"/>
                      <a:pt x="173" y="118"/>
                    </a:cubicBezTo>
                    <a:cubicBezTo>
                      <a:pt x="173" y="117"/>
                      <a:pt x="174" y="117"/>
                      <a:pt x="175" y="116"/>
                    </a:cubicBezTo>
                    <a:cubicBezTo>
                      <a:pt x="176" y="115"/>
                      <a:pt x="175" y="113"/>
                      <a:pt x="175" y="112"/>
                    </a:cubicBezTo>
                    <a:cubicBezTo>
                      <a:pt x="175" y="110"/>
                      <a:pt x="176" y="109"/>
                      <a:pt x="176" y="107"/>
                    </a:cubicBezTo>
                    <a:cubicBezTo>
                      <a:pt x="177" y="104"/>
                      <a:pt x="176" y="101"/>
                      <a:pt x="176" y="98"/>
                    </a:cubicBezTo>
                    <a:cubicBezTo>
                      <a:pt x="176" y="96"/>
                      <a:pt x="175" y="94"/>
                      <a:pt x="176" y="93"/>
                    </a:cubicBezTo>
                    <a:cubicBezTo>
                      <a:pt x="177" y="91"/>
                      <a:pt x="176" y="92"/>
                      <a:pt x="176" y="90"/>
                    </a:cubicBezTo>
                    <a:cubicBezTo>
                      <a:pt x="176" y="90"/>
                      <a:pt x="178" y="91"/>
                      <a:pt x="178" y="91"/>
                    </a:cubicBezTo>
                    <a:cubicBezTo>
                      <a:pt x="178" y="91"/>
                      <a:pt x="178" y="90"/>
                      <a:pt x="178" y="90"/>
                    </a:cubicBezTo>
                    <a:cubicBezTo>
                      <a:pt x="178" y="90"/>
                      <a:pt x="179" y="90"/>
                      <a:pt x="179" y="90"/>
                    </a:cubicBezTo>
                    <a:cubicBezTo>
                      <a:pt x="181" y="90"/>
                      <a:pt x="182" y="87"/>
                      <a:pt x="182" y="86"/>
                    </a:cubicBezTo>
                    <a:cubicBezTo>
                      <a:pt x="183" y="85"/>
                      <a:pt x="184" y="83"/>
                      <a:pt x="185" y="81"/>
                    </a:cubicBezTo>
                    <a:cubicBezTo>
                      <a:pt x="187" y="79"/>
                      <a:pt x="189" y="79"/>
                      <a:pt x="190" y="77"/>
                    </a:cubicBezTo>
                    <a:cubicBezTo>
                      <a:pt x="195" y="71"/>
                      <a:pt x="199" y="64"/>
                      <a:pt x="196" y="57"/>
                    </a:cubicBezTo>
                    <a:cubicBezTo>
                      <a:pt x="194" y="53"/>
                      <a:pt x="198" y="60"/>
                      <a:pt x="196" y="57"/>
                    </a:cubicBezTo>
                    <a:close/>
                    <a:moveTo>
                      <a:pt x="115" y="186"/>
                    </a:moveTo>
                    <a:cubicBezTo>
                      <a:pt x="113" y="187"/>
                      <a:pt x="112" y="189"/>
                      <a:pt x="110" y="190"/>
                    </a:cubicBezTo>
                    <a:cubicBezTo>
                      <a:pt x="107" y="191"/>
                      <a:pt x="112" y="188"/>
                      <a:pt x="112" y="187"/>
                    </a:cubicBezTo>
                    <a:cubicBezTo>
                      <a:pt x="113" y="186"/>
                      <a:pt x="114" y="184"/>
                      <a:pt x="116" y="182"/>
                    </a:cubicBezTo>
                    <a:cubicBezTo>
                      <a:pt x="118" y="180"/>
                      <a:pt x="117" y="184"/>
                      <a:pt x="115" y="186"/>
                    </a:cubicBezTo>
                    <a:cubicBezTo>
                      <a:pt x="115" y="186"/>
                      <a:pt x="116" y="185"/>
                      <a:pt x="115" y="186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5"/>
              <p:cNvSpPr/>
              <p:nvPr/>
            </p:nvSpPr>
            <p:spPr>
              <a:xfrm>
                <a:off x="2488182" y="4622029"/>
                <a:ext cx="95930" cy="99574"/>
              </a:xfrm>
              <a:custGeom>
                <a:avLst/>
                <a:gdLst/>
                <a:ahLst/>
                <a:cxnLst/>
                <a:rect l="l" t="t" r="r" b="b"/>
                <a:pathLst>
                  <a:path w="27" h="28" extrusionOk="0">
                    <a:moveTo>
                      <a:pt x="21" y="10"/>
                    </a:moveTo>
                    <a:cubicBezTo>
                      <a:pt x="20" y="8"/>
                      <a:pt x="18" y="8"/>
                      <a:pt x="17" y="7"/>
                    </a:cubicBezTo>
                    <a:cubicBezTo>
                      <a:pt x="16" y="6"/>
                      <a:pt x="15" y="7"/>
                      <a:pt x="14" y="6"/>
                    </a:cubicBezTo>
                    <a:cubicBezTo>
                      <a:pt x="13" y="5"/>
                      <a:pt x="12" y="4"/>
                      <a:pt x="11" y="3"/>
                    </a:cubicBezTo>
                    <a:cubicBezTo>
                      <a:pt x="10" y="0"/>
                      <a:pt x="9" y="1"/>
                      <a:pt x="6" y="2"/>
                    </a:cubicBezTo>
                    <a:cubicBezTo>
                      <a:pt x="5" y="2"/>
                      <a:pt x="5" y="1"/>
                      <a:pt x="4" y="3"/>
                    </a:cubicBezTo>
                    <a:cubicBezTo>
                      <a:pt x="3" y="4"/>
                      <a:pt x="3" y="5"/>
                      <a:pt x="3" y="6"/>
                    </a:cubicBezTo>
                    <a:cubicBezTo>
                      <a:pt x="3" y="8"/>
                      <a:pt x="3" y="10"/>
                      <a:pt x="3" y="12"/>
                    </a:cubicBezTo>
                    <a:cubicBezTo>
                      <a:pt x="3" y="13"/>
                      <a:pt x="3" y="15"/>
                      <a:pt x="2" y="17"/>
                    </a:cubicBezTo>
                    <a:cubicBezTo>
                      <a:pt x="0" y="19"/>
                      <a:pt x="0" y="19"/>
                      <a:pt x="1" y="22"/>
                    </a:cubicBezTo>
                    <a:cubicBezTo>
                      <a:pt x="2" y="24"/>
                      <a:pt x="2" y="24"/>
                      <a:pt x="4" y="25"/>
                    </a:cubicBezTo>
                    <a:cubicBezTo>
                      <a:pt x="6" y="25"/>
                      <a:pt x="8" y="25"/>
                      <a:pt x="9" y="26"/>
                    </a:cubicBezTo>
                    <a:cubicBezTo>
                      <a:pt x="10" y="26"/>
                      <a:pt x="12" y="28"/>
                      <a:pt x="13" y="28"/>
                    </a:cubicBezTo>
                    <a:cubicBezTo>
                      <a:pt x="15" y="27"/>
                      <a:pt x="17" y="28"/>
                      <a:pt x="19" y="28"/>
                    </a:cubicBezTo>
                    <a:cubicBezTo>
                      <a:pt x="20" y="28"/>
                      <a:pt x="23" y="26"/>
                      <a:pt x="24" y="25"/>
                    </a:cubicBezTo>
                    <a:cubicBezTo>
                      <a:pt x="26" y="23"/>
                      <a:pt x="27" y="21"/>
                      <a:pt x="26" y="19"/>
                    </a:cubicBezTo>
                    <a:cubicBezTo>
                      <a:pt x="25" y="17"/>
                      <a:pt x="25" y="16"/>
                      <a:pt x="24" y="14"/>
                    </a:cubicBezTo>
                    <a:cubicBezTo>
                      <a:pt x="24" y="12"/>
                      <a:pt x="23" y="11"/>
                      <a:pt x="21" y="10"/>
                    </a:cubicBezTo>
                    <a:cubicBezTo>
                      <a:pt x="20" y="9"/>
                      <a:pt x="22" y="10"/>
                      <a:pt x="21" y="1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5"/>
              <p:cNvSpPr/>
              <p:nvPr/>
            </p:nvSpPr>
            <p:spPr>
              <a:xfrm>
                <a:off x="2213749" y="4465383"/>
                <a:ext cx="366721" cy="637513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79" extrusionOk="0">
                    <a:moveTo>
                      <a:pt x="78" y="62"/>
                    </a:moveTo>
                    <a:cubicBezTo>
                      <a:pt x="81" y="59"/>
                      <a:pt x="79" y="56"/>
                      <a:pt x="80" y="52"/>
                    </a:cubicBezTo>
                    <a:cubicBezTo>
                      <a:pt x="80" y="51"/>
                      <a:pt x="80" y="49"/>
                      <a:pt x="80" y="48"/>
                    </a:cubicBezTo>
                    <a:cubicBezTo>
                      <a:pt x="81" y="45"/>
                      <a:pt x="83" y="44"/>
                      <a:pt x="85" y="42"/>
                    </a:cubicBezTo>
                    <a:cubicBezTo>
                      <a:pt x="89" y="39"/>
                      <a:pt x="91" y="34"/>
                      <a:pt x="95" y="31"/>
                    </a:cubicBezTo>
                    <a:cubicBezTo>
                      <a:pt x="97" y="30"/>
                      <a:pt x="100" y="30"/>
                      <a:pt x="102" y="29"/>
                    </a:cubicBezTo>
                    <a:cubicBezTo>
                      <a:pt x="103" y="27"/>
                      <a:pt x="102" y="24"/>
                      <a:pt x="101" y="23"/>
                    </a:cubicBezTo>
                    <a:cubicBezTo>
                      <a:pt x="100" y="21"/>
                      <a:pt x="101" y="21"/>
                      <a:pt x="99" y="21"/>
                    </a:cubicBezTo>
                    <a:cubicBezTo>
                      <a:pt x="97" y="20"/>
                      <a:pt x="98" y="24"/>
                      <a:pt x="97" y="25"/>
                    </a:cubicBezTo>
                    <a:cubicBezTo>
                      <a:pt x="96" y="26"/>
                      <a:pt x="95" y="28"/>
                      <a:pt x="94" y="29"/>
                    </a:cubicBezTo>
                    <a:cubicBezTo>
                      <a:pt x="93" y="30"/>
                      <a:pt x="90" y="29"/>
                      <a:pt x="88" y="30"/>
                    </a:cubicBezTo>
                    <a:cubicBezTo>
                      <a:pt x="87" y="32"/>
                      <a:pt x="84" y="30"/>
                      <a:pt x="82" y="30"/>
                    </a:cubicBezTo>
                    <a:cubicBezTo>
                      <a:pt x="81" y="30"/>
                      <a:pt x="79" y="31"/>
                      <a:pt x="78" y="30"/>
                    </a:cubicBezTo>
                    <a:cubicBezTo>
                      <a:pt x="76" y="30"/>
                      <a:pt x="79" y="28"/>
                      <a:pt x="79" y="28"/>
                    </a:cubicBezTo>
                    <a:cubicBezTo>
                      <a:pt x="80" y="27"/>
                      <a:pt x="79" y="26"/>
                      <a:pt x="79" y="26"/>
                    </a:cubicBezTo>
                    <a:cubicBezTo>
                      <a:pt x="79" y="24"/>
                      <a:pt x="80" y="23"/>
                      <a:pt x="81" y="22"/>
                    </a:cubicBezTo>
                    <a:cubicBezTo>
                      <a:pt x="85" y="18"/>
                      <a:pt x="77" y="16"/>
                      <a:pt x="74" y="14"/>
                    </a:cubicBezTo>
                    <a:cubicBezTo>
                      <a:pt x="71" y="12"/>
                      <a:pt x="67" y="12"/>
                      <a:pt x="64" y="9"/>
                    </a:cubicBezTo>
                    <a:cubicBezTo>
                      <a:pt x="63" y="8"/>
                      <a:pt x="61" y="7"/>
                      <a:pt x="60" y="6"/>
                    </a:cubicBezTo>
                    <a:cubicBezTo>
                      <a:pt x="59" y="4"/>
                      <a:pt x="58" y="2"/>
                      <a:pt x="57" y="2"/>
                    </a:cubicBezTo>
                    <a:cubicBezTo>
                      <a:pt x="56" y="1"/>
                      <a:pt x="53" y="1"/>
                      <a:pt x="52" y="2"/>
                    </a:cubicBezTo>
                    <a:cubicBezTo>
                      <a:pt x="51" y="3"/>
                      <a:pt x="50" y="6"/>
                      <a:pt x="48" y="4"/>
                    </a:cubicBezTo>
                    <a:cubicBezTo>
                      <a:pt x="47" y="2"/>
                      <a:pt x="45" y="2"/>
                      <a:pt x="43" y="2"/>
                    </a:cubicBezTo>
                    <a:cubicBezTo>
                      <a:pt x="41" y="2"/>
                      <a:pt x="41" y="0"/>
                      <a:pt x="39" y="1"/>
                    </a:cubicBezTo>
                    <a:cubicBezTo>
                      <a:pt x="38" y="2"/>
                      <a:pt x="35" y="3"/>
                      <a:pt x="35" y="4"/>
                    </a:cubicBezTo>
                    <a:cubicBezTo>
                      <a:pt x="34" y="6"/>
                      <a:pt x="35" y="8"/>
                      <a:pt x="35" y="9"/>
                    </a:cubicBezTo>
                    <a:cubicBezTo>
                      <a:pt x="34" y="13"/>
                      <a:pt x="31" y="13"/>
                      <a:pt x="28" y="14"/>
                    </a:cubicBezTo>
                    <a:cubicBezTo>
                      <a:pt x="26" y="15"/>
                      <a:pt x="27" y="20"/>
                      <a:pt x="27" y="22"/>
                    </a:cubicBezTo>
                    <a:cubicBezTo>
                      <a:pt x="27" y="24"/>
                      <a:pt x="28" y="26"/>
                      <a:pt x="28" y="27"/>
                    </a:cubicBezTo>
                    <a:cubicBezTo>
                      <a:pt x="28" y="28"/>
                      <a:pt x="25" y="31"/>
                      <a:pt x="25" y="32"/>
                    </a:cubicBezTo>
                    <a:cubicBezTo>
                      <a:pt x="24" y="33"/>
                      <a:pt x="21" y="35"/>
                      <a:pt x="21" y="36"/>
                    </a:cubicBezTo>
                    <a:cubicBezTo>
                      <a:pt x="21" y="37"/>
                      <a:pt x="21" y="38"/>
                      <a:pt x="21" y="39"/>
                    </a:cubicBezTo>
                    <a:cubicBezTo>
                      <a:pt x="21" y="40"/>
                      <a:pt x="20" y="41"/>
                      <a:pt x="20" y="42"/>
                    </a:cubicBezTo>
                    <a:cubicBezTo>
                      <a:pt x="20" y="43"/>
                      <a:pt x="21" y="46"/>
                      <a:pt x="19" y="47"/>
                    </a:cubicBezTo>
                    <a:cubicBezTo>
                      <a:pt x="19" y="48"/>
                      <a:pt x="19" y="50"/>
                      <a:pt x="19" y="51"/>
                    </a:cubicBezTo>
                    <a:cubicBezTo>
                      <a:pt x="18" y="51"/>
                      <a:pt x="17" y="51"/>
                      <a:pt x="17" y="52"/>
                    </a:cubicBezTo>
                    <a:cubicBezTo>
                      <a:pt x="17" y="54"/>
                      <a:pt x="19" y="55"/>
                      <a:pt x="19" y="57"/>
                    </a:cubicBezTo>
                    <a:cubicBezTo>
                      <a:pt x="19" y="58"/>
                      <a:pt x="19" y="60"/>
                      <a:pt x="20" y="61"/>
                    </a:cubicBezTo>
                    <a:cubicBezTo>
                      <a:pt x="22" y="65"/>
                      <a:pt x="18" y="69"/>
                      <a:pt x="18" y="73"/>
                    </a:cubicBezTo>
                    <a:cubicBezTo>
                      <a:pt x="17" y="75"/>
                      <a:pt x="19" y="77"/>
                      <a:pt x="18" y="79"/>
                    </a:cubicBezTo>
                    <a:cubicBezTo>
                      <a:pt x="17" y="80"/>
                      <a:pt x="15" y="81"/>
                      <a:pt x="14" y="83"/>
                    </a:cubicBezTo>
                    <a:cubicBezTo>
                      <a:pt x="13" y="85"/>
                      <a:pt x="17" y="93"/>
                      <a:pt x="15" y="94"/>
                    </a:cubicBezTo>
                    <a:cubicBezTo>
                      <a:pt x="11" y="96"/>
                      <a:pt x="12" y="101"/>
                      <a:pt x="11" y="105"/>
                    </a:cubicBezTo>
                    <a:cubicBezTo>
                      <a:pt x="9" y="108"/>
                      <a:pt x="10" y="113"/>
                      <a:pt x="10" y="117"/>
                    </a:cubicBezTo>
                    <a:cubicBezTo>
                      <a:pt x="10" y="120"/>
                      <a:pt x="10" y="123"/>
                      <a:pt x="10" y="126"/>
                    </a:cubicBezTo>
                    <a:cubicBezTo>
                      <a:pt x="10" y="127"/>
                      <a:pt x="15" y="130"/>
                      <a:pt x="13" y="130"/>
                    </a:cubicBezTo>
                    <a:cubicBezTo>
                      <a:pt x="13" y="130"/>
                      <a:pt x="9" y="131"/>
                      <a:pt x="11" y="132"/>
                    </a:cubicBezTo>
                    <a:cubicBezTo>
                      <a:pt x="13" y="132"/>
                      <a:pt x="13" y="133"/>
                      <a:pt x="12" y="135"/>
                    </a:cubicBezTo>
                    <a:cubicBezTo>
                      <a:pt x="11" y="137"/>
                      <a:pt x="11" y="139"/>
                      <a:pt x="11" y="142"/>
                    </a:cubicBezTo>
                    <a:cubicBezTo>
                      <a:pt x="11" y="144"/>
                      <a:pt x="9" y="145"/>
                      <a:pt x="8" y="147"/>
                    </a:cubicBezTo>
                    <a:cubicBezTo>
                      <a:pt x="7" y="148"/>
                      <a:pt x="8" y="150"/>
                      <a:pt x="8" y="152"/>
                    </a:cubicBezTo>
                    <a:cubicBezTo>
                      <a:pt x="8" y="153"/>
                      <a:pt x="6" y="156"/>
                      <a:pt x="5" y="156"/>
                    </a:cubicBezTo>
                    <a:cubicBezTo>
                      <a:pt x="0" y="158"/>
                      <a:pt x="3" y="164"/>
                      <a:pt x="4" y="167"/>
                    </a:cubicBezTo>
                    <a:cubicBezTo>
                      <a:pt x="5" y="169"/>
                      <a:pt x="8" y="166"/>
                      <a:pt x="8" y="170"/>
                    </a:cubicBezTo>
                    <a:cubicBezTo>
                      <a:pt x="8" y="171"/>
                      <a:pt x="7" y="174"/>
                      <a:pt x="9" y="175"/>
                    </a:cubicBezTo>
                    <a:cubicBezTo>
                      <a:pt x="10" y="176"/>
                      <a:pt x="11" y="176"/>
                      <a:pt x="13" y="176"/>
                    </a:cubicBezTo>
                    <a:cubicBezTo>
                      <a:pt x="15" y="177"/>
                      <a:pt x="18" y="177"/>
                      <a:pt x="20" y="177"/>
                    </a:cubicBezTo>
                    <a:cubicBezTo>
                      <a:pt x="21" y="177"/>
                      <a:pt x="22" y="177"/>
                      <a:pt x="23" y="178"/>
                    </a:cubicBezTo>
                    <a:cubicBezTo>
                      <a:pt x="23" y="177"/>
                      <a:pt x="24" y="177"/>
                      <a:pt x="25" y="177"/>
                    </a:cubicBezTo>
                    <a:cubicBezTo>
                      <a:pt x="25" y="178"/>
                      <a:pt x="27" y="179"/>
                      <a:pt x="27" y="179"/>
                    </a:cubicBezTo>
                    <a:cubicBezTo>
                      <a:pt x="28" y="179"/>
                      <a:pt x="26" y="176"/>
                      <a:pt x="26" y="175"/>
                    </a:cubicBezTo>
                    <a:cubicBezTo>
                      <a:pt x="24" y="173"/>
                      <a:pt x="24" y="171"/>
                      <a:pt x="24" y="169"/>
                    </a:cubicBezTo>
                    <a:cubicBezTo>
                      <a:pt x="24" y="167"/>
                      <a:pt x="24" y="166"/>
                      <a:pt x="27" y="164"/>
                    </a:cubicBezTo>
                    <a:cubicBezTo>
                      <a:pt x="29" y="163"/>
                      <a:pt x="25" y="163"/>
                      <a:pt x="25" y="163"/>
                    </a:cubicBezTo>
                    <a:cubicBezTo>
                      <a:pt x="25" y="163"/>
                      <a:pt x="27" y="162"/>
                      <a:pt x="26" y="162"/>
                    </a:cubicBezTo>
                    <a:cubicBezTo>
                      <a:pt x="27" y="162"/>
                      <a:pt x="27" y="163"/>
                      <a:pt x="28" y="163"/>
                    </a:cubicBezTo>
                    <a:cubicBezTo>
                      <a:pt x="29" y="164"/>
                      <a:pt x="30" y="163"/>
                      <a:pt x="31" y="163"/>
                    </a:cubicBezTo>
                    <a:cubicBezTo>
                      <a:pt x="32" y="161"/>
                      <a:pt x="31" y="159"/>
                      <a:pt x="31" y="157"/>
                    </a:cubicBezTo>
                    <a:cubicBezTo>
                      <a:pt x="32" y="155"/>
                      <a:pt x="34" y="154"/>
                      <a:pt x="37" y="153"/>
                    </a:cubicBezTo>
                    <a:cubicBezTo>
                      <a:pt x="38" y="152"/>
                      <a:pt x="39" y="152"/>
                      <a:pt x="40" y="151"/>
                    </a:cubicBezTo>
                    <a:cubicBezTo>
                      <a:pt x="41" y="150"/>
                      <a:pt x="39" y="149"/>
                      <a:pt x="39" y="149"/>
                    </a:cubicBezTo>
                    <a:cubicBezTo>
                      <a:pt x="39" y="148"/>
                      <a:pt x="42" y="147"/>
                      <a:pt x="41" y="145"/>
                    </a:cubicBezTo>
                    <a:cubicBezTo>
                      <a:pt x="40" y="143"/>
                      <a:pt x="36" y="145"/>
                      <a:pt x="35" y="143"/>
                    </a:cubicBezTo>
                    <a:cubicBezTo>
                      <a:pt x="34" y="142"/>
                      <a:pt x="33" y="142"/>
                      <a:pt x="32" y="140"/>
                    </a:cubicBezTo>
                    <a:cubicBezTo>
                      <a:pt x="31" y="138"/>
                      <a:pt x="33" y="135"/>
                      <a:pt x="34" y="134"/>
                    </a:cubicBezTo>
                    <a:cubicBezTo>
                      <a:pt x="36" y="133"/>
                      <a:pt x="37" y="131"/>
                      <a:pt x="39" y="131"/>
                    </a:cubicBezTo>
                    <a:cubicBezTo>
                      <a:pt x="41" y="130"/>
                      <a:pt x="41" y="132"/>
                      <a:pt x="42" y="129"/>
                    </a:cubicBezTo>
                    <a:cubicBezTo>
                      <a:pt x="42" y="127"/>
                      <a:pt x="44" y="126"/>
                      <a:pt x="43" y="124"/>
                    </a:cubicBezTo>
                    <a:cubicBezTo>
                      <a:pt x="42" y="121"/>
                      <a:pt x="47" y="121"/>
                      <a:pt x="48" y="119"/>
                    </a:cubicBezTo>
                    <a:cubicBezTo>
                      <a:pt x="48" y="119"/>
                      <a:pt x="43" y="115"/>
                      <a:pt x="48" y="116"/>
                    </a:cubicBezTo>
                    <a:cubicBezTo>
                      <a:pt x="49" y="117"/>
                      <a:pt x="49" y="118"/>
                      <a:pt x="50" y="118"/>
                    </a:cubicBezTo>
                    <a:cubicBezTo>
                      <a:pt x="52" y="118"/>
                      <a:pt x="52" y="115"/>
                      <a:pt x="51" y="114"/>
                    </a:cubicBezTo>
                    <a:cubicBezTo>
                      <a:pt x="51" y="113"/>
                      <a:pt x="49" y="115"/>
                      <a:pt x="49" y="115"/>
                    </a:cubicBezTo>
                    <a:cubicBezTo>
                      <a:pt x="47" y="115"/>
                      <a:pt x="45" y="114"/>
                      <a:pt x="45" y="113"/>
                    </a:cubicBezTo>
                    <a:cubicBezTo>
                      <a:pt x="45" y="112"/>
                      <a:pt x="43" y="105"/>
                      <a:pt x="45" y="105"/>
                    </a:cubicBezTo>
                    <a:cubicBezTo>
                      <a:pt x="48" y="106"/>
                      <a:pt x="50" y="108"/>
                      <a:pt x="54" y="108"/>
                    </a:cubicBezTo>
                    <a:cubicBezTo>
                      <a:pt x="55" y="108"/>
                      <a:pt x="56" y="107"/>
                      <a:pt x="57" y="107"/>
                    </a:cubicBezTo>
                    <a:cubicBezTo>
                      <a:pt x="59" y="105"/>
                      <a:pt x="57" y="104"/>
                      <a:pt x="58" y="102"/>
                    </a:cubicBezTo>
                    <a:cubicBezTo>
                      <a:pt x="58" y="101"/>
                      <a:pt x="59" y="100"/>
                      <a:pt x="59" y="100"/>
                    </a:cubicBezTo>
                    <a:cubicBezTo>
                      <a:pt x="60" y="98"/>
                      <a:pt x="59" y="98"/>
                      <a:pt x="59" y="97"/>
                    </a:cubicBezTo>
                    <a:cubicBezTo>
                      <a:pt x="58" y="96"/>
                      <a:pt x="58" y="94"/>
                      <a:pt x="59" y="94"/>
                    </a:cubicBezTo>
                    <a:cubicBezTo>
                      <a:pt x="61" y="94"/>
                      <a:pt x="60" y="96"/>
                      <a:pt x="60" y="96"/>
                    </a:cubicBezTo>
                    <a:cubicBezTo>
                      <a:pt x="59" y="95"/>
                      <a:pt x="65" y="95"/>
                      <a:pt x="65" y="95"/>
                    </a:cubicBezTo>
                    <a:cubicBezTo>
                      <a:pt x="69" y="95"/>
                      <a:pt x="72" y="93"/>
                      <a:pt x="76" y="93"/>
                    </a:cubicBezTo>
                    <a:cubicBezTo>
                      <a:pt x="77" y="92"/>
                      <a:pt x="80" y="91"/>
                      <a:pt x="82" y="90"/>
                    </a:cubicBezTo>
                    <a:cubicBezTo>
                      <a:pt x="83" y="89"/>
                      <a:pt x="83" y="88"/>
                      <a:pt x="84" y="87"/>
                    </a:cubicBezTo>
                    <a:cubicBezTo>
                      <a:pt x="85" y="86"/>
                      <a:pt x="86" y="85"/>
                      <a:pt x="87" y="83"/>
                    </a:cubicBezTo>
                    <a:cubicBezTo>
                      <a:pt x="87" y="80"/>
                      <a:pt x="85" y="80"/>
                      <a:pt x="83" y="78"/>
                    </a:cubicBezTo>
                    <a:cubicBezTo>
                      <a:pt x="82" y="76"/>
                      <a:pt x="85" y="75"/>
                      <a:pt x="83" y="73"/>
                    </a:cubicBezTo>
                    <a:cubicBezTo>
                      <a:pt x="82" y="72"/>
                      <a:pt x="78" y="71"/>
                      <a:pt x="78" y="69"/>
                    </a:cubicBezTo>
                    <a:cubicBezTo>
                      <a:pt x="78" y="69"/>
                      <a:pt x="78" y="68"/>
                      <a:pt x="79" y="68"/>
                    </a:cubicBezTo>
                    <a:cubicBezTo>
                      <a:pt x="79" y="67"/>
                      <a:pt x="78" y="67"/>
                      <a:pt x="78" y="66"/>
                    </a:cubicBezTo>
                    <a:cubicBezTo>
                      <a:pt x="78" y="65"/>
                      <a:pt x="77" y="63"/>
                      <a:pt x="78" y="62"/>
                    </a:cubicBezTo>
                    <a:cubicBezTo>
                      <a:pt x="79" y="61"/>
                      <a:pt x="77" y="63"/>
                      <a:pt x="78" y="62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5"/>
              <p:cNvSpPr/>
              <p:nvPr/>
            </p:nvSpPr>
            <p:spPr>
              <a:xfrm>
                <a:off x="1975743" y="3793871"/>
                <a:ext cx="77716" cy="86216"/>
              </a:xfrm>
              <a:custGeom>
                <a:avLst/>
                <a:gdLst/>
                <a:ahLst/>
                <a:cxnLst/>
                <a:rect l="l" t="t" r="r" b="b"/>
                <a:pathLst>
                  <a:path w="22" h="24" extrusionOk="0">
                    <a:moveTo>
                      <a:pt x="15" y="23"/>
                    </a:moveTo>
                    <a:cubicBezTo>
                      <a:pt x="16" y="24"/>
                      <a:pt x="17" y="24"/>
                      <a:pt x="19" y="24"/>
                    </a:cubicBezTo>
                    <a:cubicBezTo>
                      <a:pt x="17" y="21"/>
                      <a:pt x="19" y="20"/>
                      <a:pt x="19" y="17"/>
                    </a:cubicBezTo>
                    <a:cubicBezTo>
                      <a:pt x="19" y="15"/>
                      <a:pt x="20" y="12"/>
                      <a:pt x="20" y="10"/>
                    </a:cubicBezTo>
                    <a:cubicBezTo>
                      <a:pt x="20" y="9"/>
                      <a:pt x="21" y="8"/>
                      <a:pt x="21" y="7"/>
                    </a:cubicBezTo>
                    <a:cubicBezTo>
                      <a:pt x="22" y="6"/>
                      <a:pt x="21" y="5"/>
                      <a:pt x="22" y="3"/>
                    </a:cubicBezTo>
                    <a:cubicBezTo>
                      <a:pt x="22" y="0"/>
                      <a:pt x="18" y="4"/>
                      <a:pt x="17" y="4"/>
                    </a:cubicBezTo>
                    <a:cubicBezTo>
                      <a:pt x="15" y="4"/>
                      <a:pt x="14" y="3"/>
                      <a:pt x="12" y="5"/>
                    </a:cubicBezTo>
                    <a:cubicBezTo>
                      <a:pt x="12" y="5"/>
                      <a:pt x="10" y="9"/>
                      <a:pt x="9" y="8"/>
                    </a:cubicBezTo>
                    <a:cubicBezTo>
                      <a:pt x="7" y="8"/>
                      <a:pt x="6" y="8"/>
                      <a:pt x="4" y="9"/>
                    </a:cubicBezTo>
                    <a:cubicBezTo>
                      <a:pt x="4" y="10"/>
                      <a:pt x="4" y="12"/>
                      <a:pt x="3" y="12"/>
                    </a:cubicBezTo>
                    <a:cubicBezTo>
                      <a:pt x="3" y="13"/>
                      <a:pt x="1" y="13"/>
                      <a:pt x="0" y="13"/>
                    </a:cubicBezTo>
                    <a:cubicBezTo>
                      <a:pt x="2" y="15"/>
                      <a:pt x="4" y="18"/>
                      <a:pt x="6" y="19"/>
                    </a:cubicBezTo>
                    <a:cubicBezTo>
                      <a:pt x="7" y="21"/>
                      <a:pt x="9" y="22"/>
                      <a:pt x="11" y="22"/>
                    </a:cubicBezTo>
                    <a:cubicBezTo>
                      <a:pt x="12" y="22"/>
                      <a:pt x="14" y="22"/>
                      <a:pt x="15" y="23"/>
                    </a:cubicBezTo>
                    <a:cubicBezTo>
                      <a:pt x="16" y="23"/>
                      <a:pt x="15" y="22"/>
                      <a:pt x="15" y="23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2000030" y="3872800"/>
                <a:ext cx="60715" cy="53430"/>
              </a:xfrm>
              <a:custGeom>
                <a:avLst/>
                <a:gdLst/>
                <a:ahLst/>
                <a:cxnLst/>
                <a:rect l="l" t="t" r="r" b="b"/>
                <a:pathLst>
                  <a:path w="17" h="15" extrusionOk="0">
                    <a:moveTo>
                      <a:pt x="16" y="10"/>
                    </a:moveTo>
                    <a:cubicBezTo>
                      <a:pt x="16" y="9"/>
                      <a:pt x="16" y="8"/>
                      <a:pt x="17" y="8"/>
                    </a:cubicBezTo>
                    <a:cubicBezTo>
                      <a:pt x="16" y="7"/>
                      <a:pt x="16" y="6"/>
                      <a:pt x="15" y="6"/>
                    </a:cubicBezTo>
                    <a:cubicBezTo>
                      <a:pt x="14" y="5"/>
                      <a:pt x="13" y="2"/>
                      <a:pt x="12" y="2"/>
                    </a:cubicBezTo>
                    <a:cubicBezTo>
                      <a:pt x="10" y="2"/>
                      <a:pt x="9" y="2"/>
                      <a:pt x="8" y="1"/>
                    </a:cubicBezTo>
                    <a:cubicBezTo>
                      <a:pt x="7" y="0"/>
                      <a:pt x="4" y="0"/>
                      <a:pt x="3" y="0"/>
                    </a:cubicBezTo>
                    <a:cubicBezTo>
                      <a:pt x="4" y="1"/>
                      <a:pt x="0" y="6"/>
                      <a:pt x="3" y="6"/>
                    </a:cubicBezTo>
                    <a:cubicBezTo>
                      <a:pt x="4" y="6"/>
                      <a:pt x="4" y="8"/>
                      <a:pt x="6" y="7"/>
                    </a:cubicBezTo>
                    <a:cubicBezTo>
                      <a:pt x="7" y="6"/>
                      <a:pt x="4" y="5"/>
                      <a:pt x="4" y="5"/>
                    </a:cubicBezTo>
                    <a:cubicBezTo>
                      <a:pt x="5" y="5"/>
                      <a:pt x="7" y="6"/>
                      <a:pt x="7" y="7"/>
                    </a:cubicBezTo>
                    <a:cubicBezTo>
                      <a:pt x="8" y="9"/>
                      <a:pt x="10" y="8"/>
                      <a:pt x="11" y="10"/>
                    </a:cubicBezTo>
                    <a:cubicBezTo>
                      <a:pt x="12" y="11"/>
                      <a:pt x="12" y="13"/>
                      <a:pt x="14" y="14"/>
                    </a:cubicBezTo>
                    <a:cubicBezTo>
                      <a:pt x="17" y="15"/>
                      <a:pt x="17" y="12"/>
                      <a:pt x="16" y="10"/>
                    </a:cubicBezTo>
                    <a:cubicBezTo>
                      <a:pt x="16" y="9"/>
                      <a:pt x="16" y="11"/>
                      <a:pt x="16" y="1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1932028" y="3812084"/>
                <a:ext cx="40073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11" h="9" extrusionOk="0">
                    <a:moveTo>
                      <a:pt x="4" y="1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1" y="3"/>
                      <a:pt x="0" y="4"/>
                    </a:cubicBezTo>
                    <a:cubicBezTo>
                      <a:pt x="2" y="5"/>
                      <a:pt x="11" y="9"/>
                      <a:pt x="11" y="5"/>
                    </a:cubicBezTo>
                    <a:cubicBezTo>
                      <a:pt x="11" y="2"/>
                      <a:pt x="6" y="3"/>
                      <a:pt x="4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5"/>
              <p:cNvSpPr/>
              <p:nvPr/>
            </p:nvSpPr>
            <p:spPr>
              <a:xfrm>
                <a:off x="1889527" y="3747727"/>
                <a:ext cx="71645" cy="82573"/>
              </a:xfrm>
              <a:custGeom>
                <a:avLst/>
                <a:gdLst/>
                <a:ahLst/>
                <a:cxnLst/>
                <a:rect l="l" t="t" r="r" b="b"/>
                <a:pathLst>
                  <a:path w="20" h="23" extrusionOk="0">
                    <a:moveTo>
                      <a:pt x="16" y="16"/>
                    </a:moveTo>
                    <a:cubicBezTo>
                      <a:pt x="16" y="14"/>
                      <a:pt x="19" y="13"/>
                      <a:pt x="20" y="12"/>
                    </a:cubicBezTo>
                    <a:cubicBezTo>
                      <a:pt x="17" y="11"/>
                      <a:pt x="16" y="11"/>
                      <a:pt x="16" y="8"/>
                    </a:cubicBezTo>
                    <a:cubicBezTo>
                      <a:pt x="16" y="7"/>
                      <a:pt x="17" y="2"/>
                      <a:pt x="16" y="1"/>
                    </a:cubicBezTo>
                    <a:cubicBezTo>
                      <a:pt x="15" y="0"/>
                      <a:pt x="10" y="1"/>
                      <a:pt x="8" y="1"/>
                    </a:cubicBezTo>
                    <a:cubicBezTo>
                      <a:pt x="6" y="1"/>
                      <a:pt x="6" y="4"/>
                      <a:pt x="7" y="6"/>
                    </a:cubicBezTo>
                    <a:cubicBezTo>
                      <a:pt x="8" y="7"/>
                      <a:pt x="12" y="10"/>
                      <a:pt x="8" y="10"/>
                    </a:cubicBezTo>
                    <a:cubicBezTo>
                      <a:pt x="7" y="10"/>
                      <a:pt x="5" y="10"/>
                      <a:pt x="4" y="10"/>
                    </a:cubicBezTo>
                    <a:cubicBezTo>
                      <a:pt x="2" y="10"/>
                      <a:pt x="2" y="14"/>
                      <a:pt x="2" y="15"/>
                    </a:cubicBezTo>
                    <a:cubicBezTo>
                      <a:pt x="0" y="21"/>
                      <a:pt x="8" y="20"/>
                      <a:pt x="12" y="21"/>
                    </a:cubicBezTo>
                    <a:cubicBezTo>
                      <a:pt x="13" y="23"/>
                      <a:pt x="16" y="17"/>
                      <a:pt x="16" y="16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5"/>
              <p:cNvSpPr/>
              <p:nvPr/>
            </p:nvSpPr>
            <p:spPr>
              <a:xfrm>
                <a:off x="1456019" y="3466007"/>
                <a:ext cx="533083" cy="342435"/>
              </a:xfrm>
              <a:custGeom>
                <a:avLst/>
                <a:gdLst/>
                <a:ahLst/>
                <a:cxnLst/>
                <a:rect l="l" t="t" r="r" b="b"/>
                <a:pathLst>
                  <a:path w="150" h="96" extrusionOk="0">
                    <a:moveTo>
                      <a:pt x="126" y="89"/>
                    </a:moveTo>
                    <a:cubicBezTo>
                      <a:pt x="127" y="89"/>
                      <a:pt x="134" y="90"/>
                      <a:pt x="132" y="88"/>
                    </a:cubicBezTo>
                    <a:cubicBezTo>
                      <a:pt x="131" y="86"/>
                      <a:pt x="129" y="85"/>
                      <a:pt x="128" y="83"/>
                    </a:cubicBezTo>
                    <a:cubicBezTo>
                      <a:pt x="128" y="83"/>
                      <a:pt x="129" y="80"/>
                      <a:pt x="130" y="80"/>
                    </a:cubicBezTo>
                    <a:cubicBezTo>
                      <a:pt x="131" y="79"/>
                      <a:pt x="136" y="80"/>
                      <a:pt x="138" y="80"/>
                    </a:cubicBezTo>
                    <a:cubicBezTo>
                      <a:pt x="141" y="80"/>
                      <a:pt x="140" y="75"/>
                      <a:pt x="144" y="78"/>
                    </a:cubicBezTo>
                    <a:cubicBezTo>
                      <a:pt x="145" y="76"/>
                      <a:pt x="146" y="75"/>
                      <a:pt x="146" y="73"/>
                    </a:cubicBezTo>
                    <a:cubicBezTo>
                      <a:pt x="146" y="71"/>
                      <a:pt x="145" y="69"/>
                      <a:pt x="146" y="68"/>
                    </a:cubicBezTo>
                    <a:cubicBezTo>
                      <a:pt x="147" y="66"/>
                      <a:pt x="150" y="64"/>
                      <a:pt x="150" y="63"/>
                    </a:cubicBezTo>
                    <a:cubicBezTo>
                      <a:pt x="149" y="61"/>
                      <a:pt x="148" y="61"/>
                      <a:pt x="146" y="61"/>
                    </a:cubicBezTo>
                    <a:cubicBezTo>
                      <a:pt x="143" y="61"/>
                      <a:pt x="139" y="61"/>
                      <a:pt x="136" y="62"/>
                    </a:cubicBezTo>
                    <a:cubicBezTo>
                      <a:pt x="134" y="62"/>
                      <a:pt x="133" y="63"/>
                      <a:pt x="132" y="64"/>
                    </a:cubicBezTo>
                    <a:cubicBezTo>
                      <a:pt x="131" y="66"/>
                      <a:pt x="132" y="68"/>
                      <a:pt x="131" y="70"/>
                    </a:cubicBezTo>
                    <a:cubicBezTo>
                      <a:pt x="131" y="71"/>
                      <a:pt x="126" y="76"/>
                      <a:pt x="126" y="76"/>
                    </a:cubicBezTo>
                    <a:cubicBezTo>
                      <a:pt x="122" y="75"/>
                      <a:pt x="118" y="76"/>
                      <a:pt x="114" y="78"/>
                    </a:cubicBezTo>
                    <a:cubicBezTo>
                      <a:pt x="112" y="78"/>
                      <a:pt x="111" y="77"/>
                      <a:pt x="110" y="76"/>
                    </a:cubicBezTo>
                    <a:cubicBezTo>
                      <a:pt x="109" y="75"/>
                      <a:pt x="107" y="75"/>
                      <a:pt x="105" y="74"/>
                    </a:cubicBezTo>
                    <a:cubicBezTo>
                      <a:pt x="103" y="74"/>
                      <a:pt x="103" y="71"/>
                      <a:pt x="102" y="69"/>
                    </a:cubicBezTo>
                    <a:cubicBezTo>
                      <a:pt x="101" y="67"/>
                      <a:pt x="99" y="66"/>
                      <a:pt x="98" y="64"/>
                    </a:cubicBezTo>
                    <a:cubicBezTo>
                      <a:pt x="97" y="60"/>
                      <a:pt x="95" y="55"/>
                      <a:pt x="96" y="51"/>
                    </a:cubicBezTo>
                    <a:cubicBezTo>
                      <a:pt x="96" y="48"/>
                      <a:pt x="95" y="44"/>
                      <a:pt x="97" y="41"/>
                    </a:cubicBezTo>
                    <a:cubicBezTo>
                      <a:pt x="98" y="40"/>
                      <a:pt x="98" y="39"/>
                      <a:pt x="98" y="38"/>
                    </a:cubicBezTo>
                    <a:cubicBezTo>
                      <a:pt x="99" y="36"/>
                      <a:pt x="97" y="37"/>
                      <a:pt x="96" y="36"/>
                    </a:cubicBezTo>
                    <a:cubicBezTo>
                      <a:pt x="94" y="36"/>
                      <a:pt x="92" y="35"/>
                      <a:pt x="90" y="35"/>
                    </a:cubicBezTo>
                    <a:cubicBezTo>
                      <a:pt x="89" y="34"/>
                      <a:pt x="87" y="32"/>
                      <a:pt x="87" y="30"/>
                    </a:cubicBezTo>
                    <a:cubicBezTo>
                      <a:pt x="87" y="27"/>
                      <a:pt x="84" y="26"/>
                      <a:pt x="82" y="24"/>
                    </a:cubicBezTo>
                    <a:cubicBezTo>
                      <a:pt x="81" y="22"/>
                      <a:pt x="81" y="20"/>
                      <a:pt x="80" y="18"/>
                    </a:cubicBezTo>
                    <a:cubicBezTo>
                      <a:pt x="79" y="17"/>
                      <a:pt x="77" y="17"/>
                      <a:pt x="75" y="17"/>
                    </a:cubicBezTo>
                    <a:cubicBezTo>
                      <a:pt x="74" y="16"/>
                      <a:pt x="72" y="16"/>
                      <a:pt x="71" y="17"/>
                    </a:cubicBezTo>
                    <a:cubicBezTo>
                      <a:pt x="71" y="18"/>
                      <a:pt x="70" y="20"/>
                      <a:pt x="68" y="20"/>
                    </a:cubicBezTo>
                    <a:cubicBezTo>
                      <a:pt x="66" y="20"/>
                      <a:pt x="63" y="18"/>
                      <a:pt x="62" y="16"/>
                    </a:cubicBezTo>
                    <a:cubicBezTo>
                      <a:pt x="61" y="13"/>
                      <a:pt x="61" y="12"/>
                      <a:pt x="59" y="10"/>
                    </a:cubicBezTo>
                    <a:cubicBezTo>
                      <a:pt x="57" y="9"/>
                      <a:pt x="54" y="6"/>
                      <a:pt x="52" y="6"/>
                    </a:cubicBezTo>
                    <a:cubicBezTo>
                      <a:pt x="51" y="5"/>
                      <a:pt x="45" y="5"/>
                      <a:pt x="45" y="6"/>
                    </a:cubicBezTo>
                    <a:cubicBezTo>
                      <a:pt x="43" y="9"/>
                      <a:pt x="42" y="8"/>
                      <a:pt x="39" y="8"/>
                    </a:cubicBezTo>
                    <a:cubicBezTo>
                      <a:pt x="35" y="8"/>
                      <a:pt x="32" y="8"/>
                      <a:pt x="29" y="8"/>
                    </a:cubicBezTo>
                    <a:cubicBezTo>
                      <a:pt x="28" y="8"/>
                      <a:pt x="25" y="6"/>
                      <a:pt x="23" y="5"/>
                    </a:cubicBezTo>
                    <a:cubicBezTo>
                      <a:pt x="20" y="4"/>
                      <a:pt x="17" y="3"/>
                      <a:pt x="13" y="1"/>
                    </a:cubicBezTo>
                    <a:cubicBezTo>
                      <a:pt x="9" y="0"/>
                      <a:pt x="4" y="1"/>
                      <a:pt x="0" y="2"/>
                    </a:cubicBezTo>
                    <a:cubicBezTo>
                      <a:pt x="1" y="7"/>
                      <a:pt x="5" y="11"/>
                      <a:pt x="7" y="16"/>
                    </a:cubicBezTo>
                    <a:cubicBezTo>
                      <a:pt x="8" y="18"/>
                      <a:pt x="11" y="20"/>
                      <a:pt x="13" y="21"/>
                    </a:cubicBezTo>
                    <a:cubicBezTo>
                      <a:pt x="14" y="23"/>
                      <a:pt x="16" y="26"/>
                      <a:pt x="15" y="28"/>
                    </a:cubicBezTo>
                    <a:cubicBezTo>
                      <a:pt x="15" y="28"/>
                      <a:pt x="8" y="26"/>
                      <a:pt x="12" y="29"/>
                    </a:cubicBezTo>
                    <a:cubicBezTo>
                      <a:pt x="13" y="30"/>
                      <a:pt x="14" y="31"/>
                      <a:pt x="15" y="32"/>
                    </a:cubicBezTo>
                    <a:cubicBezTo>
                      <a:pt x="17" y="32"/>
                      <a:pt x="18" y="32"/>
                      <a:pt x="19" y="33"/>
                    </a:cubicBezTo>
                    <a:cubicBezTo>
                      <a:pt x="21" y="34"/>
                      <a:pt x="23" y="36"/>
                      <a:pt x="25" y="38"/>
                    </a:cubicBezTo>
                    <a:cubicBezTo>
                      <a:pt x="26" y="39"/>
                      <a:pt x="25" y="41"/>
                      <a:pt x="24" y="42"/>
                    </a:cubicBezTo>
                    <a:cubicBezTo>
                      <a:pt x="23" y="43"/>
                      <a:pt x="25" y="44"/>
                      <a:pt x="26" y="44"/>
                    </a:cubicBezTo>
                    <a:cubicBezTo>
                      <a:pt x="29" y="46"/>
                      <a:pt x="31" y="48"/>
                      <a:pt x="33" y="50"/>
                    </a:cubicBezTo>
                    <a:cubicBezTo>
                      <a:pt x="34" y="51"/>
                      <a:pt x="35" y="53"/>
                      <a:pt x="36" y="53"/>
                    </a:cubicBezTo>
                    <a:cubicBezTo>
                      <a:pt x="37" y="53"/>
                      <a:pt x="38" y="51"/>
                      <a:pt x="37" y="50"/>
                    </a:cubicBezTo>
                    <a:cubicBezTo>
                      <a:pt x="37" y="49"/>
                      <a:pt x="36" y="48"/>
                      <a:pt x="36" y="47"/>
                    </a:cubicBezTo>
                    <a:cubicBezTo>
                      <a:pt x="35" y="46"/>
                      <a:pt x="33" y="47"/>
                      <a:pt x="32" y="46"/>
                    </a:cubicBezTo>
                    <a:cubicBezTo>
                      <a:pt x="30" y="44"/>
                      <a:pt x="32" y="44"/>
                      <a:pt x="32" y="42"/>
                    </a:cubicBezTo>
                    <a:cubicBezTo>
                      <a:pt x="32" y="42"/>
                      <a:pt x="30" y="40"/>
                      <a:pt x="30" y="39"/>
                    </a:cubicBezTo>
                    <a:cubicBezTo>
                      <a:pt x="28" y="37"/>
                      <a:pt x="28" y="34"/>
                      <a:pt x="26" y="32"/>
                    </a:cubicBezTo>
                    <a:cubicBezTo>
                      <a:pt x="24" y="31"/>
                      <a:pt x="22" y="29"/>
                      <a:pt x="21" y="27"/>
                    </a:cubicBezTo>
                    <a:cubicBezTo>
                      <a:pt x="21" y="26"/>
                      <a:pt x="21" y="24"/>
                      <a:pt x="20" y="23"/>
                    </a:cubicBezTo>
                    <a:cubicBezTo>
                      <a:pt x="19" y="22"/>
                      <a:pt x="18" y="21"/>
                      <a:pt x="17" y="20"/>
                    </a:cubicBezTo>
                    <a:cubicBezTo>
                      <a:pt x="16" y="18"/>
                      <a:pt x="15" y="17"/>
                      <a:pt x="13" y="16"/>
                    </a:cubicBezTo>
                    <a:cubicBezTo>
                      <a:pt x="12" y="15"/>
                      <a:pt x="12" y="13"/>
                      <a:pt x="12" y="12"/>
                    </a:cubicBezTo>
                    <a:cubicBezTo>
                      <a:pt x="12" y="11"/>
                      <a:pt x="10" y="6"/>
                      <a:pt x="11" y="5"/>
                    </a:cubicBezTo>
                    <a:cubicBezTo>
                      <a:pt x="12" y="4"/>
                      <a:pt x="13" y="7"/>
                      <a:pt x="14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7" y="6"/>
                      <a:pt x="17" y="7"/>
                      <a:pt x="18" y="8"/>
                    </a:cubicBezTo>
                    <a:cubicBezTo>
                      <a:pt x="19" y="8"/>
                      <a:pt x="20" y="8"/>
                      <a:pt x="20" y="9"/>
                    </a:cubicBezTo>
                    <a:cubicBezTo>
                      <a:pt x="20" y="11"/>
                      <a:pt x="21" y="13"/>
                      <a:pt x="22" y="15"/>
                    </a:cubicBezTo>
                    <a:cubicBezTo>
                      <a:pt x="22" y="16"/>
                      <a:pt x="23" y="18"/>
                      <a:pt x="23" y="19"/>
                    </a:cubicBezTo>
                    <a:cubicBezTo>
                      <a:pt x="23" y="20"/>
                      <a:pt x="22" y="21"/>
                      <a:pt x="22" y="22"/>
                    </a:cubicBezTo>
                    <a:cubicBezTo>
                      <a:pt x="23" y="22"/>
                      <a:pt x="23" y="20"/>
                      <a:pt x="23" y="20"/>
                    </a:cubicBezTo>
                    <a:cubicBezTo>
                      <a:pt x="24" y="19"/>
                      <a:pt x="25" y="22"/>
                      <a:pt x="26" y="22"/>
                    </a:cubicBezTo>
                    <a:cubicBezTo>
                      <a:pt x="27" y="23"/>
                      <a:pt x="32" y="26"/>
                      <a:pt x="32" y="27"/>
                    </a:cubicBezTo>
                    <a:cubicBezTo>
                      <a:pt x="32" y="29"/>
                      <a:pt x="33" y="30"/>
                      <a:pt x="34" y="30"/>
                    </a:cubicBezTo>
                    <a:cubicBezTo>
                      <a:pt x="35" y="31"/>
                      <a:pt x="35" y="32"/>
                      <a:pt x="36" y="33"/>
                    </a:cubicBezTo>
                    <a:cubicBezTo>
                      <a:pt x="37" y="34"/>
                      <a:pt x="38" y="33"/>
                      <a:pt x="38" y="34"/>
                    </a:cubicBezTo>
                    <a:cubicBezTo>
                      <a:pt x="39" y="35"/>
                      <a:pt x="37" y="36"/>
                      <a:pt x="38" y="38"/>
                    </a:cubicBezTo>
                    <a:cubicBezTo>
                      <a:pt x="40" y="39"/>
                      <a:pt x="42" y="40"/>
                      <a:pt x="44" y="42"/>
                    </a:cubicBezTo>
                    <a:cubicBezTo>
                      <a:pt x="45" y="43"/>
                      <a:pt x="45" y="44"/>
                      <a:pt x="46" y="45"/>
                    </a:cubicBezTo>
                    <a:cubicBezTo>
                      <a:pt x="47" y="46"/>
                      <a:pt x="48" y="46"/>
                      <a:pt x="49" y="48"/>
                    </a:cubicBezTo>
                    <a:cubicBezTo>
                      <a:pt x="51" y="49"/>
                      <a:pt x="52" y="51"/>
                      <a:pt x="54" y="53"/>
                    </a:cubicBezTo>
                    <a:cubicBezTo>
                      <a:pt x="55" y="54"/>
                      <a:pt x="56" y="55"/>
                      <a:pt x="57" y="56"/>
                    </a:cubicBezTo>
                    <a:cubicBezTo>
                      <a:pt x="58" y="58"/>
                      <a:pt x="56" y="58"/>
                      <a:pt x="56" y="59"/>
                    </a:cubicBezTo>
                    <a:cubicBezTo>
                      <a:pt x="56" y="60"/>
                      <a:pt x="59" y="59"/>
                      <a:pt x="59" y="61"/>
                    </a:cubicBezTo>
                    <a:cubicBezTo>
                      <a:pt x="58" y="63"/>
                      <a:pt x="57" y="63"/>
                      <a:pt x="58" y="65"/>
                    </a:cubicBezTo>
                    <a:cubicBezTo>
                      <a:pt x="58" y="65"/>
                      <a:pt x="56" y="67"/>
                      <a:pt x="57" y="68"/>
                    </a:cubicBezTo>
                    <a:cubicBezTo>
                      <a:pt x="58" y="69"/>
                      <a:pt x="59" y="71"/>
                      <a:pt x="60" y="72"/>
                    </a:cubicBezTo>
                    <a:cubicBezTo>
                      <a:pt x="61" y="73"/>
                      <a:pt x="62" y="73"/>
                      <a:pt x="63" y="73"/>
                    </a:cubicBezTo>
                    <a:cubicBezTo>
                      <a:pt x="66" y="74"/>
                      <a:pt x="66" y="76"/>
                      <a:pt x="68" y="77"/>
                    </a:cubicBezTo>
                    <a:cubicBezTo>
                      <a:pt x="71" y="79"/>
                      <a:pt x="75" y="79"/>
                      <a:pt x="77" y="81"/>
                    </a:cubicBezTo>
                    <a:cubicBezTo>
                      <a:pt x="81" y="83"/>
                      <a:pt x="85" y="85"/>
                      <a:pt x="89" y="86"/>
                    </a:cubicBezTo>
                    <a:cubicBezTo>
                      <a:pt x="92" y="88"/>
                      <a:pt x="97" y="90"/>
                      <a:pt x="101" y="91"/>
                    </a:cubicBezTo>
                    <a:cubicBezTo>
                      <a:pt x="105" y="91"/>
                      <a:pt x="108" y="87"/>
                      <a:pt x="113" y="88"/>
                    </a:cubicBezTo>
                    <a:cubicBezTo>
                      <a:pt x="117" y="89"/>
                      <a:pt x="120" y="93"/>
                      <a:pt x="123" y="96"/>
                    </a:cubicBezTo>
                    <a:cubicBezTo>
                      <a:pt x="123" y="95"/>
                      <a:pt x="124" y="90"/>
                      <a:pt x="126" y="89"/>
                    </a:cubicBezTo>
                    <a:cubicBezTo>
                      <a:pt x="127" y="89"/>
                      <a:pt x="125" y="89"/>
                      <a:pt x="126" y="89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5"/>
              <p:cNvSpPr/>
              <p:nvPr/>
            </p:nvSpPr>
            <p:spPr>
              <a:xfrm>
                <a:off x="1942958" y="3784156"/>
                <a:ext cx="106859" cy="57073"/>
              </a:xfrm>
              <a:custGeom>
                <a:avLst/>
                <a:gdLst/>
                <a:ahLst/>
                <a:cxnLst/>
                <a:rect l="l" t="t" r="r" b="b"/>
                <a:pathLst>
                  <a:path w="30" h="16" extrusionOk="0">
                    <a:moveTo>
                      <a:pt x="12" y="15"/>
                    </a:moveTo>
                    <a:cubicBezTo>
                      <a:pt x="13" y="15"/>
                      <a:pt x="13" y="14"/>
                      <a:pt x="13" y="13"/>
                    </a:cubicBezTo>
                    <a:cubicBezTo>
                      <a:pt x="13" y="12"/>
                      <a:pt x="15" y="11"/>
                      <a:pt x="16" y="11"/>
                    </a:cubicBezTo>
                    <a:cubicBezTo>
                      <a:pt x="18" y="10"/>
                      <a:pt x="18" y="12"/>
                      <a:pt x="20" y="10"/>
                    </a:cubicBezTo>
                    <a:cubicBezTo>
                      <a:pt x="21" y="9"/>
                      <a:pt x="22" y="6"/>
                      <a:pt x="24" y="7"/>
                    </a:cubicBezTo>
                    <a:cubicBezTo>
                      <a:pt x="27" y="7"/>
                      <a:pt x="27" y="6"/>
                      <a:pt x="30" y="5"/>
                    </a:cubicBezTo>
                    <a:cubicBezTo>
                      <a:pt x="26" y="3"/>
                      <a:pt x="25" y="0"/>
                      <a:pt x="20" y="1"/>
                    </a:cubicBezTo>
                    <a:cubicBezTo>
                      <a:pt x="18" y="1"/>
                      <a:pt x="16" y="2"/>
                      <a:pt x="14" y="2"/>
                    </a:cubicBezTo>
                    <a:cubicBezTo>
                      <a:pt x="12" y="2"/>
                      <a:pt x="10" y="1"/>
                      <a:pt x="8" y="1"/>
                    </a:cubicBezTo>
                    <a:cubicBezTo>
                      <a:pt x="5" y="2"/>
                      <a:pt x="4" y="2"/>
                      <a:pt x="2" y="4"/>
                    </a:cubicBezTo>
                    <a:cubicBezTo>
                      <a:pt x="2" y="5"/>
                      <a:pt x="0" y="7"/>
                      <a:pt x="1" y="9"/>
                    </a:cubicBezTo>
                    <a:cubicBezTo>
                      <a:pt x="4" y="11"/>
                      <a:pt x="8" y="9"/>
                      <a:pt x="8" y="14"/>
                    </a:cubicBezTo>
                    <a:cubicBezTo>
                      <a:pt x="8" y="14"/>
                      <a:pt x="10" y="14"/>
                      <a:pt x="10" y="14"/>
                    </a:cubicBezTo>
                    <a:cubicBezTo>
                      <a:pt x="10" y="14"/>
                      <a:pt x="9" y="16"/>
                      <a:pt x="9" y="16"/>
                    </a:cubicBezTo>
                    <a:cubicBezTo>
                      <a:pt x="10" y="16"/>
                      <a:pt x="12" y="16"/>
                      <a:pt x="12" y="15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5"/>
              <p:cNvSpPr/>
              <p:nvPr/>
            </p:nvSpPr>
            <p:spPr>
              <a:xfrm>
                <a:off x="1942958" y="3736798"/>
                <a:ext cx="25500" cy="53430"/>
              </a:xfrm>
              <a:custGeom>
                <a:avLst/>
                <a:gdLst/>
                <a:ahLst/>
                <a:cxnLst/>
                <a:rect l="l" t="t" r="r" b="b"/>
                <a:pathLst>
                  <a:path w="7" h="15" extrusionOk="0">
                    <a:moveTo>
                      <a:pt x="5" y="1"/>
                    </a:moveTo>
                    <a:cubicBezTo>
                      <a:pt x="4" y="0"/>
                      <a:pt x="2" y="3"/>
                      <a:pt x="2" y="4"/>
                    </a:cubicBezTo>
                    <a:cubicBezTo>
                      <a:pt x="1" y="5"/>
                      <a:pt x="1" y="4"/>
                      <a:pt x="1" y="6"/>
                    </a:cubicBezTo>
                    <a:cubicBezTo>
                      <a:pt x="1" y="7"/>
                      <a:pt x="0" y="15"/>
                      <a:pt x="2" y="14"/>
                    </a:cubicBezTo>
                    <a:cubicBezTo>
                      <a:pt x="2" y="13"/>
                      <a:pt x="5" y="10"/>
                      <a:pt x="6" y="8"/>
                    </a:cubicBezTo>
                    <a:cubicBezTo>
                      <a:pt x="6" y="5"/>
                      <a:pt x="6" y="4"/>
                      <a:pt x="7" y="2"/>
                    </a:cubicBezTo>
                    <a:cubicBezTo>
                      <a:pt x="7" y="1"/>
                      <a:pt x="6" y="1"/>
                      <a:pt x="5" y="1"/>
                    </a:cubicBezTo>
                    <a:cubicBezTo>
                      <a:pt x="4" y="0"/>
                      <a:pt x="6" y="1"/>
                      <a:pt x="5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5"/>
              <p:cNvSpPr/>
              <p:nvPr/>
            </p:nvSpPr>
            <p:spPr>
              <a:xfrm>
                <a:off x="536786" y="2517630"/>
                <a:ext cx="690943" cy="463866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30" extrusionOk="0">
                    <a:moveTo>
                      <a:pt x="194" y="126"/>
                    </a:moveTo>
                    <a:cubicBezTo>
                      <a:pt x="193" y="125"/>
                      <a:pt x="191" y="125"/>
                      <a:pt x="193" y="123"/>
                    </a:cubicBezTo>
                    <a:cubicBezTo>
                      <a:pt x="193" y="122"/>
                      <a:pt x="192" y="122"/>
                      <a:pt x="191" y="122"/>
                    </a:cubicBezTo>
                    <a:cubicBezTo>
                      <a:pt x="189" y="120"/>
                      <a:pt x="185" y="119"/>
                      <a:pt x="184" y="118"/>
                    </a:cubicBezTo>
                    <a:cubicBezTo>
                      <a:pt x="180" y="113"/>
                      <a:pt x="178" y="107"/>
                      <a:pt x="174" y="103"/>
                    </a:cubicBezTo>
                    <a:cubicBezTo>
                      <a:pt x="172" y="102"/>
                      <a:pt x="170" y="100"/>
                      <a:pt x="169" y="99"/>
                    </a:cubicBezTo>
                    <a:cubicBezTo>
                      <a:pt x="167" y="98"/>
                      <a:pt x="167" y="95"/>
                      <a:pt x="165" y="95"/>
                    </a:cubicBezTo>
                    <a:cubicBezTo>
                      <a:pt x="164" y="95"/>
                      <a:pt x="161" y="97"/>
                      <a:pt x="161" y="97"/>
                    </a:cubicBezTo>
                    <a:cubicBezTo>
                      <a:pt x="162" y="99"/>
                      <a:pt x="159" y="100"/>
                      <a:pt x="158" y="100"/>
                    </a:cubicBezTo>
                    <a:cubicBezTo>
                      <a:pt x="155" y="101"/>
                      <a:pt x="152" y="97"/>
                      <a:pt x="150" y="95"/>
                    </a:cubicBezTo>
                    <a:cubicBezTo>
                      <a:pt x="149" y="94"/>
                      <a:pt x="148" y="94"/>
                      <a:pt x="147" y="92"/>
                    </a:cubicBezTo>
                    <a:cubicBezTo>
                      <a:pt x="146" y="90"/>
                      <a:pt x="144" y="91"/>
                      <a:pt x="143" y="92"/>
                    </a:cubicBezTo>
                    <a:cubicBezTo>
                      <a:pt x="141" y="92"/>
                      <a:pt x="141" y="91"/>
                      <a:pt x="139" y="92"/>
                    </a:cubicBezTo>
                    <a:cubicBezTo>
                      <a:pt x="139" y="92"/>
                      <a:pt x="138" y="92"/>
                      <a:pt x="138" y="91"/>
                    </a:cubicBezTo>
                    <a:cubicBezTo>
                      <a:pt x="138" y="90"/>
                      <a:pt x="138" y="90"/>
                      <a:pt x="138" y="89"/>
                    </a:cubicBezTo>
                    <a:cubicBezTo>
                      <a:pt x="138" y="85"/>
                      <a:pt x="138" y="80"/>
                      <a:pt x="138" y="76"/>
                    </a:cubicBezTo>
                    <a:cubicBezTo>
                      <a:pt x="138" y="64"/>
                      <a:pt x="138" y="51"/>
                      <a:pt x="138" y="38"/>
                    </a:cubicBezTo>
                    <a:cubicBezTo>
                      <a:pt x="138" y="33"/>
                      <a:pt x="138" y="27"/>
                      <a:pt x="138" y="21"/>
                    </a:cubicBezTo>
                    <a:cubicBezTo>
                      <a:pt x="138" y="20"/>
                      <a:pt x="138" y="18"/>
                      <a:pt x="138" y="16"/>
                    </a:cubicBezTo>
                    <a:cubicBezTo>
                      <a:pt x="138" y="15"/>
                      <a:pt x="137" y="15"/>
                      <a:pt x="135" y="14"/>
                    </a:cubicBezTo>
                    <a:cubicBezTo>
                      <a:pt x="130" y="12"/>
                      <a:pt x="127" y="12"/>
                      <a:pt x="122" y="12"/>
                    </a:cubicBezTo>
                    <a:cubicBezTo>
                      <a:pt x="117" y="12"/>
                      <a:pt x="113" y="11"/>
                      <a:pt x="108" y="10"/>
                    </a:cubicBezTo>
                    <a:cubicBezTo>
                      <a:pt x="102" y="10"/>
                      <a:pt x="97" y="8"/>
                      <a:pt x="92" y="8"/>
                    </a:cubicBezTo>
                    <a:cubicBezTo>
                      <a:pt x="89" y="8"/>
                      <a:pt x="87" y="9"/>
                      <a:pt x="84" y="8"/>
                    </a:cubicBezTo>
                    <a:cubicBezTo>
                      <a:pt x="84" y="8"/>
                      <a:pt x="80" y="7"/>
                      <a:pt x="80" y="7"/>
                    </a:cubicBezTo>
                    <a:cubicBezTo>
                      <a:pt x="80" y="7"/>
                      <a:pt x="81" y="5"/>
                      <a:pt x="81" y="4"/>
                    </a:cubicBezTo>
                    <a:cubicBezTo>
                      <a:pt x="81" y="4"/>
                      <a:pt x="78" y="4"/>
                      <a:pt x="78" y="4"/>
                    </a:cubicBezTo>
                    <a:cubicBezTo>
                      <a:pt x="76" y="4"/>
                      <a:pt x="73" y="5"/>
                      <a:pt x="71" y="5"/>
                    </a:cubicBezTo>
                    <a:cubicBezTo>
                      <a:pt x="69" y="5"/>
                      <a:pt x="70" y="1"/>
                      <a:pt x="67" y="3"/>
                    </a:cubicBezTo>
                    <a:cubicBezTo>
                      <a:pt x="66" y="3"/>
                      <a:pt x="65" y="5"/>
                      <a:pt x="64" y="4"/>
                    </a:cubicBezTo>
                    <a:cubicBezTo>
                      <a:pt x="62" y="4"/>
                      <a:pt x="62" y="3"/>
                      <a:pt x="64" y="2"/>
                    </a:cubicBezTo>
                    <a:cubicBezTo>
                      <a:pt x="66" y="2"/>
                      <a:pt x="63" y="1"/>
                      <a:pt x="62" y="1"/>
                    </a:cubicBezTo>
                    <a:cubicBezTo>
                      <a:pt x="58" y="0"/>
                      <a:pt x="58" y="1"/>
                      <a:pt x="56" y="3"/>
                    </a:cubicBezTo>
                    <a:cubicBezTo>
                      <a:pt x="53" y="6"/>
                      <a:pt x="49" y="4"/>
                      <a:pt x="45" y="5"/>
                    </a:cubicBezTo>
                    <a:cubicBezTo>
                      <a:pt x="41" y="6"/>
                      <a:pt x="45" y="8"/>
                      <a:pt x="45" y="8"/>
                    </a:cubicBezTo>
                    <a:cubicBezTo>
                      <a:pt x="44" y="8"/>
                      <a:pt x="43" y="8"/>
                      <a:pt x="43" y="8"/>
                    </a:cubicBezTo>
                    <a:cubicBezTo>
                      <a:pt x="43" y="8"/>
                      <a:pt x="44" y="10"/>
                      <a:pt x="43" y="10"/>
                    </a:cubicBezTo>
                    <a:cubicBezTo>
                      <a:pt x="42" y="10"/>
                      <a:pt x="42" y="8"/>
                      <a:pt x="42" y="7"/>
                    </a:cubicBezTo>
                    <a:cubicBezTo>
                      <a:pt x="41" y="7"/>
                      <a:pt x="38" y="10"/>
                      <a:pt x="38" y="10"/>
                    </a:cubicBezTo>
                    <a:cubicBezTo>
                      <a:pt x="36" y="11"/>
                      <a:pt x="34" y="9"/>
                      <a:pt x="32" y="11"/>
                    </a:cubicBezTo>
                    <a:cubicBezTo>
                      <a:pt x="30" y="12"/>
                      <a:pt x="28" y="13"/>
                      <a:pt x="27" y="15"/>
                    </a:cubicBezTo>
                    <a:cubicBezTo>
                      <a:pt x="27" y="17"/>
                      <a:pt x="27" y="19"/>
                      <a:pt x="25" y="20"/>
                    </a:cubicBezTo>
                    <a:cubicBezTo>
                      <a:pt x="23" y="21"/>
                      <a:pt x="22" y="22"/>
                      <a:pt x="20" y="22"/>
                    </a:cubicBezTo>
                    <a:cubicBezTo>
                      <a:pt x="19" y="22"/>
                      <a:pt x="13" y="22"/>
                      <a:pt x="12" y="23"/>
                    </a:cubicBezTo>
                    <a:cubicBezTo>
                      <a:pt x="12" y="24"/>
                      <a:pt x="10" y="27"/>
                      <a:pt x="10" y="27"/>
                    </a:cubicBezTo>
                    <a:cubicBezTo>
                      <a:pt x="11" y="28"/>
                      <a:pt x="14" y="28"/>
                      <a:pt x="15" y="29"/>
                    </a:cubicBezTo>
                    <a:cubicBezTo>
                      <a:pt x="18" y="30"/>
                      <a:pt x="21" y="32"/>
                      <a:pt x="23" y="34"/>
                    </a:cubicBezTo>
                    <a:cubicBezTo>
                      <a:pt x="24" y="35"/>
                      <a:pt x="24" y="37"/>
                      <a:pt x="26" y="38"/>
                    </a:cubicBezTo>
                    <a:cubicBezTo>
                      <a:pt x="28" y="38"/>
                      <a:pt x="29" y="38"/>
                      <a:pt x="31" y="37"/>
                    </a:cubicBezTo>
                    <a:cubicBezTo>
                      <a:pt x="31" y="37"/>
                      <a:pt x="34" y="38"/>
                      <a:pt x="34" y="38"/>
                    </a:cubicBezTo>
                    <a:cubicBezTo>
                      <a:pt x="36" y="41"/>
                      <a:pt x="31" y="39"/>
                      <a:pt x="31" y="39"/>
                    </a:cubicBezTo>
                    <a:cubicBezTo>
                      <a:pt x="29" y="39"/>
                      <a:pt x="32" y="41"/>
                      <a:pt x="33" y="42"/>
                    </a:cubicBezTo>
                    <a:cubicBezTo>
                      <a:pt x="34" y="44"/>
                      <a:pt x="35" y="43"/>
                      <a:pt x="37" y="42"/>
                    </a:cubicBezTo>
                    <a:cubicBezTo>
                      <a:pt x="38" y="41"/>
                      <a:pt x="41" y="41"/>
                      <a:pt x="42" y="42"/>
                    </a:cubicBezTo>
                    <a:cubicBezTo>
                      <a:pt x="43" y="43"/>
                      <a:pt x="38" y="44"/>
                      <a:pt x="38" y="44"/>
                    </a:cubicBezTo>
                    <a:cubicBezTo>
                      <a:pt x="37" y="44"/>
                      <a:pt x="38" y="44"/>
                      <a:pt x="38" y="45"/>
                    </a:cubicBezTo>
                    <a:cubicBezTo>
                      <a:pt x="38" y="46"/>
                      <a:pt x="36" y="45"/>
                      <a:pt x="36" y="45"/>
                    </a:cubicBezTo>
                    <a:cubicBezTo>
                      <a:pt x="35" y="45"/>
                      <a:pt x="34" y="46"/>
                      <a:pt x="32" y="46"/>
                    </a:cubicBezTo>
                    <a:cubicBezTo>
                      <a:pt x="30" y="46"/>
                      <a:pt x="26" y="47"/>
                      <a:pt x="24" y="46"/>
                    </a:cubicBezTo>
                    <a:cubicBezTo>
                      <a:pt x="22" y="45"/>
                      <a:pt x="25" y="43"/>
                      <a:pt x="24" y="42"/>
                    </a:cubicBezTo>
                    <a:cubicBezTo>
                      <a:pt x="23" y="42"/>
                      <a:pt x="21" y="42"/>
                      <a:pt x="20" y="43"/>
                    </a:cubicBezTo>
                    <a:cubicBezTo>
                      <a:pt x="19" y="43"/>
                      <a:pt x="17" y="43"/>
                      <a:pt x="16" y="43"/>
                    </a:cubicBezTo>
                    <a:cubicBezTo>
                      <a:pt x="14" y="44"/>
                      <a:pt x="15" y="46"/>
                      <a:pt x="15" y="46"/>
                    </a:cubicBezTo>
                    <a:cubicBezTo>
                      <a:pt x="13" y="46"/>
                      <a:pt x="11" y="45"/>
                      <a:pt x="9" y="46"/>
                    </a:cubicBezTo>
                    <a:cubicBezTo>
                      <a:pt x="8" y="47"/>
                      <a:pt x="6" y="48"/>
                      <a:pt x="5" y="49"/>
                    </a:cubicBezTo>
                    <a:cubicBezTo>
                      <a:pt x="0" y="52"/>
                      <a:pt x="12" y="52"/>
                      <a:pt x="12" y="53"/>
                    </a:cubicBezTo>
                    <a:cubicBezTo>
                      <a:pt x="11" y="54"/>
                      <a:pt x="8" y="54"/>
                      <a:pt x="10" y="55"/>
                    </a:cubicBezTo>
                    <a:cubicBezTo>
                      <a:pt x="11" y="56"/>
                      <a:pt x="11" y="58"/>
                      <a:pt x="12" y="58"/>
                    </a:cubicBezTo>
                    <a:cubicBezTo>
                      <a:pt x="16" y="59"/>
                      <a:pt x="19" y="58"/>
                      <a:pt x="23" y="58"/>
                    </a:cubicBezTo>
                    <a:cubicBezTo>
                      <a:pt x="24" y="59"/>
                      <a:pt x="25" y="59"/>
                      <a:pt x="26" y="59"/>
                    </a:cubicBezTo>
                    <a:cubicBezTo>
                      <a:pt x="28" y="59"/>
                      <a:pt x="27" y="59"/>
                      <a:pt x="29" y="60"/>
                    </a:cubicBezTo>
                    <a:cubicBezTo>
                      <a:pt x="29" y="60"/>
                      <a:pt x="31" y="58"/>
                      <a:pt x="32" y="58"/>
                    </a:cubicBezTo>
                    <a:cubicBezTo>
                      <a:pt x="33" y="57"/>
                      <a:pt x="34" y="57"/>
                      <a:pt x="35" y="57"/>
                    </a:cubicBezTo>
                    <a:cubicBezTo>
                      <a:pt x="36" y="56"/>
                      <a:pt x="37" y="55"/>
                      <a:pt x="37" y="55"/>
                    </a:cubicBezTo>
                    <a:cubicBezTo>
                      <a:pt x="38" y="56"/>
                      <a:pt x="39" y="57"/>
                      <a:pt x="38" y="58"/>
                    </a:cubicBezTo>
                    <a:cubicBezTo>
                      <a:pt x="37" y="59"/>
                      <a:pt x="36" y="59"/>
                      <a:pt x="38" y="61"/>
                    </a:cubicBezTo>
                    <a:cubicBezTo>
                      <a:pt x="40" y="65"/>
                      <a:pt x="38" y="68"/>
                      <a:pt x="33" y="67"/>
                    </a:cubicBezTo>
                    <a:cubicBezTo>
                      <a:pt x="33" y="67"/>
                      <a:pt x="32" y="66"/>
                      <a:pt x="31" y="67"/>
                    </a:cubicBezTo>
                    <a:cubicBezTo>
                      <a:pt x="30" y="68"/>
                      <a:pt x="29" y="70"/>
                      <a:pt x="28" y="70"/>
                    </a:cubicBezTo>
                    <a:cubicBezTo>
                      <a:pt x="26" y="71"/>
                      <a:pt x="20" y="68"/>
                      <a:pt x="21" y="71"/>
                    </a:cubicBezTo>
                    <a:cubicBezTo>
                      <a:pt x="21" y="71"/>
                      <a:pt x="18" y="73"/>
                      <a:pt x="19" y="73"/>
                    </a:cubicBezTo>
                    <a:cubicBezTo>
                      <a:pt x="19" y="73"/>
                      <a:pt x="20" y="73"/>
                      <a:pt x="20" y="73"/>
                    </a:cubicBezTo>
                    <a:cubicBezTo>
                      <a:pt x="21" y="74"/>
                      <a:pt x="18" y="75"/>
                      <a:pt x="17" y="76"/>
                    </a:cubicBezTo>
                    <a:cubicBezTo>
                      <a:pt x="16" y="76"/>
                      <a:pt x="15" y="77"/>
                      <a:pt x="15" y="78"/>
                    </a:cubicBezTo>
                    <a:cubicBezTo>
                      <a:pt x="14" y="80"/>
                      <a:pt x="16" y="80"/>
                      <a:pt x="14" y="81"/>
                    </a:cubicBezTo>
                    <a:cubicBezTo>
                      <a:pt x="12" y="82"/>
                      <a:pt x="14" y="84"/>
                      <a:pt x="15" y="85"/>
                    </a:cubicBezTo>
                    <a:cubicBezTo>
                      <a:pt x="15" y="86"/>
                      <a:pt x="18" y="81"/>
                      <a:pt x="19" y="81"/>
                    </a:cubicBezTo>
                    <a:cubicBezTo>
                      <a:pt x="19" y="81"/>
                      <a:pt x="17" y="84"/>
                      <a:pt x="17" y="84"/>
                    </a:cubicBezTo>
                    <a:cubicBezTo>
                      <a:pt x="16" y="85"/>
                      <a:pt x="19" y="87"/>
                      <a:pt x="20" y="87"/>
                    </a:cubicBezTo>
                    <a:cubicBezTo>
                      <a:pt x="21" y="88"/>
                      <a:pt x="21" y="89"/>
                      <a:pt x="22" y="88"/>
                    </a:cubicBezTo>
                    <a:cubicBezTo>
                      <a:pt x="23" y="87"/>
                      <a:pt x="24" y="86"/>
                      <a:pt x="24" y="86"/>
                    </a:cubicBezTo>
                    <a:cubicBezTo>
                      <a:pt x="24" y="87"/>
                      <a:pt x="25" y="89"/>
                      <a:pt x="26" y="89"/>
                    </a:cubicBezTo>
                    <a:cubicBezTo>
                      <a:pt x="24" y="90"/>
                      <a:pt x="23" y="89"/>
                      <a:pt x="22" y="89"/>
                    </a:cubicBezTo>
                    <a:cubicBezTo>
                      <a:pt x="21" y="90"/>
                      <a:pt x="20" y="87"/>
                      <a:pt x="19" y="87"/>
                    </a:cubicBezTo>
                    <a:cubicBezTo>
                      <a:pt x="18" y="87"/>
                      <a:pt x="16" y="90"/>
                      <a:pt x="18" y="91"/>
                    </a:cubicBezTo>
                    <a:cubicBezTo>
                      <a:pt x="20" y="92"/>
                      <a:pt x="20" y="93"/>
                      <a:pt x="22" y="94"/>
                    </a:cubicBezTo>
                    <a:cubicBezTo>
                      <a:pt x="23" y="96"/>
                      <a:pt x="25" y="95"/>
                      <a:pt x="27" y="95"/>
                    </a:cubicBezTo>
                    <a:cubicBezTo>
                      <a:pt x="28" y="94"/>
                      <a:pt x="30" y="95"/>
                      <a:pt x="30" y="93"/>
                    </a:cubicBezTo>
                    <a:cubicBezTo>
                      <a:pt x="30" y="91"/>
                      <a:pt x="31" y="88"/>
                      <a:pt x="33" y="89"/>
                    </a:cubicBezTo>
                    <a:cubicBezTo>
                      <a:pt x="33" y="88"/>
                      <a:pt x="31" y="92"/>
                      <a:pt x="31" y="93"/>
                    </a:cubicBezTo>
                    <a:cubicBezTo>
                      <a:pt x="31" y="94"/>
                      <a:pt x="35" y="97"/>
                      <a:pt x="34" y="98"/>
                    </a:cubicBezTo>
                    <a:cubicBezTo>
                      <a:pt x="32" y="100"/>
                      <a:pt x="35" y="101"/>
                      <a:pt x="35" y="101"/>
                    </a:cubicBezTo>
                    <a:cubicBezTo>
                      <a:pt x="34" y="101"/>
                      <a:pt x="32" y="104"/>
                      <a:pt x="32" y="104"/>
                    </a:cubicBezTo>
                    <a:cubicBezTo>
                      <a:pt x="33" y="105"/>
                      <a:pt x="38" y="102"/>
                      <a:pt x="38" y="102"/>
                    </a:cubicBezTo>
                    <a:cubicBezTo>
                      <a:pt x="38" y="103"/>
                      <a:pt x="37" y="103"/>
                      <a:pt x="37" y="104"/>
                    </a:cubicBezTo>
                    <a:cubicBezTo>
                      <a:pt x="37" y="104"/>
                      <a:pt x="39" y="102"/>
                      <a:pt x="40" y="101"/>
                    </a:cubicBezTo>
                    <a:cubicBezTo>
                      <a:pt x="41" y="101"/>
                      <a:pt x="45" y="102"/>
                      <a:pt x="45" y="103"/>
                    </a:cubicBezTo>
                    <a:cubicBezTo>
                      <a:pt x="46" y="104"/>
                      <a:pt x="48" y="107"/>
                      <a:pt x="48" y="105"/>
                    </a:cubicBezTo>
                    <a:cubicBezTo>
                      <a:pt x="48" y="104"/>
                      <a:pt x="50" y="100"/>
                      <a:pt x="50" y="100"/>
                    </a:cubicBezTo>
                    <a:cubicBezTo>
                      <a:pt x="50" y="99"/>
                      <a:pt x="53" y="102"/>
                      <a:pt x="53" y="101"/>
                    </a:cubicBezTo>
                    <a:cubicBezTo>
                      <a:pt x="53" y="101"/>
                      <a:pt x="50" y="101"/>
                      <a:pt x="50" y="102"/>
                    </a:cubicBezTo>
                    <a:cubicBezTo>
                      <a:pt x="50" y="104"/>
                      <a:pt x="53" y="104"/>
                      <a:pt x="54" y="103"/>
                    </a:cubicBezTo>
                    <a:cubicBezTo>
                      <a:pt x="55" y="102"/>
                      <a:pt x="56" y="103"/>
                      <a:pt x="57" y="102"/>
                    </a:cubicBezTo>
                    <a:cubicBezTo>
                      <a:pt x="57" y="102"/>
                      <a:pt x="59" y="100"/>
                      <a:pt x="59" y="100"/>
                    </a:cubicBezTo>
                    <a:cubicBezTo>
                      <a:pt x="59" y="100"/>
                      <a:pt x="57" y="103"/>
                      <a:pt x="56" y="104"/>
                    </a:cubicBezTo>
                    <a:cubicBezTo>
                      <a:pt x="56" y="105"/>
                      <a:pt x="56" y="105"/>
                      <a:pt x="55" y="106"/>
                    </a:cubicBezTo>
                    <a:cubicBezTo>
                      <a:pt x="55" y="107"/>
                      <a:pt x="56" y="106"/>
                      <a:pt x="56" y="107"/>
                    </a:cubicBezTo>
                    <a:cubicBezTo>
                      <a:pt x="56" y="107"/>
                      <a:pt x="55" y="108"/>
                      <a:pt x="54" y="109"/>
                    </a:cubicBezTo>
                    <a:cubicBezTo>
                      <a:pt x="54" y="111"/>
                      <a:pt x="54" y="111"/>
                      <a:pt x="55" y="112"/>
                    </a:cubicBezTo>
                    <a:cubicBezTo>
                      <a:pt x="55" y="112"/>
                      <a:pt x="52" y="114"/>
                      <a:pt x="51" y="114"/>
                    </a:cubicBezTo>
                    <a:cubicBezTo>
                      <a:pt x="50" y="116"/>
                      <a:pt x="49" y="117"/>
                      <a:pt x="47" y="118"/>
                    </a:cubicBezTo>
                    <a:cubicBezTo>
                      <a:pt x="45" y="118"/>
                      <a:pt x="43" y="120"/>
                      <a:pt x="42" y="121"/>
                    </a:cubicBezTo>
                    <a:cubicBezTo>
                      <a:pt x="41" y="121"/>
                      <a:pt x="41" y="122"/>
                      <a:pt x="40" y="122"/>
                    </a:cubicBezTo>
                    <a:cubicBezTo>
                      <a:pt x="40" y="123"/>
                      <a:pt x="41" y="124"/>
                      <a:pt x="41" y="124"/>
                    </a:cubicBezTo>
                    <a:cubicBezTo>
                      <a:pt x="40" y="125"/>
                      <a:pt x="37" y="124"/>
                      <a:pt x="36" y="124"/>
                    </a:cubicBezTo>
                    <a:cubicBezTo>
                      <a:pt x="33" y="124"/>
                      <a:pt x="32" y="125"/>
                      <a:pt x="30" y="127"/>
                    </a:cubicBezTo>
                    <a:cubicBezTo>
                      <a:pt x="29" y="128"/>
                      <a:pt x="30" y="130"/>
                      <a:pt x="31" y="129"/>
                    </a:cubicBezTo>
                    <a:cubicBezTo>
                      <a:pt x="33" y="128"/>
                      <a:pt x="35" y="125"/>
                      <a:pt x="36" y="126"/>
                    </a:cubicBezTo>
                    <a:cubicBezTo>
                      <a:pt x="36" y="125"/>
                      <a:pt x="35" y="129"/>
                      <a:pt x="38" y="126"/>
                    </a:cubicBezTo>
                    <a:cubicBezTo>
                      <a:pt x="38" y="126"/>
                      <a:pt x="40" y="129"/>
                      <a:pt x="41" y="127"/>
                    </a:cubicBezTo>
                    <a:cubicBezTo>
                      <a:pt x="41" y="126"/>
                      <a:pt x="40" y="126"/>
                      <a:pt x="41" y="126"/>
                    </a:cubicBezTo>
                    <a:cubicBezTo>
                      <a:pt x="42" y="125"/>
                      <a:pt x="42" y="125"/>
                      <a:pt x="43" y="125"/>
                    </a:cubicBezTo>
                    <a:cubicBezTo>
                      <a:pt x="44" y="125"/>
                      <a:pt x="44" y="125"/>
                      <a:pt x="45" y="124"/>
                    </a:cubicBezTo>
                    <a:cubicBezTo>
                      <a:pt x="46" y="123"/>
                      <a:pt x="48" y="123"/>
                      <a:pt x="50" y="122"/>
                    </a:cubicBezTo>
                    <a:cubicBezTo>
                      <a:pt x="53" y="121"/>
                      <a:pt x="49" y="121"/>
                      <a:pt x="51" y="120"/>
                    </a:cubicBezTo>
                    <a:cubicBezTo>
                      <a:pt x="52" y="119"/>
                      <a:pt x="53" y="118"/>
                      <a:pt x="54" y="118"/>
                    </a:cubicBezTo>
                    <a:cubicBezTo>
                      <a:pt x="56" y="117"/>
                      <a:pt x="58" y="116"/>
                      <a:pt x="59" y="116"/>
                    </a:cubicBezTo>
                    <a:cubicBezTo>
                      <a:pt x="62" y="114"/>
                      <a:pt x="60" y="115"/>
                      <a:pt x="60" y="113"/>
                    </a:cubicBezTo>
                    <a:cubicBezTo>
                      <a:pt x="60" y="113"/>
                      <a:pt x="68" y="109"/>
                      <a:pt x="69" y="108"/>
                    </a:cubicBezTo>
                    <a:cubicBezTo>
                      <a:pt x="70" y="108"/>
                      <a:pt x="72" y="108"/>
                      <a:pt x="72" y="107"/>
                    </a:cubicBezTo>
                    <a:cubicBezTo>
                      <a:pt x="72" y="104"/>
                      <a:pt x="73" y="105"/>
                      <a:pt x="75" y="104"/>
                    </a:cubicBezTo>
                    <a:cubicBezTo>
                      <a:pt x="78" y="102"/>
                      <a:pt x="69" y="101"/>
                      <a:pt x="73" y="97"/>
                    </a:cubicBezTo>
                    <a:cubicBezTo>
                      <a:pt x="75" y="96"/>
                      <a:pt x="77" y="96"/>
                      <a:pt x="78" y="95"/>
                    </a:cubicBezTo>
                    <a:cubicBezTo>
                      <a:pt x="79" y="94"/>
                      <a:pt x="79" y="91"/>
                      <a:pt x="77" y="91"/>
                    </a:cubicBezTo>
                    <a:cubicBezTo>
                      <a:pt x="79" y="91"/>
                      <a:pt x="79" y="92"/>
                      <a:pt x="81" y="91"/>
                    </a:cubicBezTo>
                    <a:cubicBezTo>
                      <a:pt x="82" y="90"/>
                      <a:pt x="83" y="88"/>
                      <a:pt x="85" y="87"/>
                    </a:cubicBezTo>
                    <a:cubicBezTo>
                      <a:pt x="86" y="86"/>
                      <a:pt x="88" y="84"/>
                      <a:pt x="89" y="84"/>
                    </a:cubicBezTo>
                    <a:cubicBezTo>
                      <a:pt x="90" y="84"/>
                      <a:pt x="95" y="84"/>
                      <a:pt x="94" y="86"/>
                    </a:cubicBezTo>
                    <a:cubicBezTo>
                      <a:pt x="93" y="87"/>
                      <a:pt x="91" y="85"/>
                      <a:pt x="89" y="86"/>
                    </a:cubicBezTo>
                    <a:cubicBezTo>
                      <a:pt x="87" y="87"/>
                      <a:pt x="87" y="88"/>
                      <a:pt x="86" y="90"/>
                    </a:cubicBezTo>
                    <a:cubicBezTo>
                      <a:pt x="86" y="92"/>
                      <a:pt x="84" y="94"/>
                      <a:pt x="84" y="96"/>
                    </a:cubicBezTo>
                    <a:cubicBezTo>
                      <a:pt x="83" y="97"/>
                      <a:pt x="87" y="96"/>
                      <a:pt x="87" y="97"/>
                    </a:cubicBezTo>
                    <a:cubicBezTo>
                      <a:pt x="86" y="97"/>
                      <a:pt x="81" y="99"/>
                      <a:pt x="85" y="99"/>
                    </a:cubicBezTo>
                    <a:cubicBezTo>
                      <a:pt x="88" y="99"/>
                      <a:pt x="90" y="97"/>
                      <a:pt x="93" y="96"/>
                    </a:cubicBezTo>
                    <a:cubicBezTo>
                      <a:pt x="95" y="94"/>
                      <a:pt x="97" y="94"/>
                      <a:pt x="99" y="93"/>
                    </a:cubicBezTo>
                    <a:cubicBezTo>
                      <a:pt x="103" y="92"/>
                      <a:pt x="101" y="90"/>
                      <a:pt x="101" y="88"/>
                    </a:cubicBezTo>
                    <a:cubicBezTo>
                      <a:pt x="100" y="84"/>
                      <a:pt x="109" y="87"/>
                      <a:pt x="111" y="88"/>
                    </a:cubicBezTo>
                    <a:cubicBezTo>
                      <a:pt x="113" y="88"/>
                      <a:pt x="114" y="90"/>
                      <a:pt x="116" y="91"/>
                    </a:cubicBezTo>
                    <a:cubicBezTo>
                      <a:pt x="116" y="91"/>
                      <a:pt x="118" y="88"/>
                      <a:pt x="119" y="89"/>
                    </a:cubicBezTo>
                    <a:cubicBezTo>
                      <a:pt x="119" y="89"/>
                      <a:pt x="119" y="91"/>
                      <a:pt x="119" y="92"/>
                    </a:cubicBezTo>
                    <a:cubicBezTo>
                      <a:pt x="121" y="93"/>
                      <a:pt x="122" y="93"/>
                      <a:pt x="123" y="93"/>
                    </a:cubicBezTo>
                    <a:cubicBezTo>
                      <a:pt x="126" y="93"/>
                      <a:pt x="129" y="92"/>
                      <a:pt x="131" y="93"/>
                    </a:cubicBezTo>
                    <a:cubicBezTo>
                      <a:pt x="132" y="93"/>
                      <a:pt x="133" y="94"/>
                      <a:pt x="134" y="93"/>
                    </a:cubicBezTo>
                    <a:cubicBezTo>
                      <a:pt x="135" y="93"/>
                      <a:pt x="135" y="94"/>
                      <a:pt x="136" y="95"/>
                    </a:cubicBezTo>
                    <a:cubicBezTo>
                      <a:pt x="137" y="95"/>
                      <a:pt x="139" y="96"/>
                      <a:pt x="140" y="96"/>
                    </a:cubicBezTo>
                    <a:cubicBezTo>
                      <a:pt x="142" y="96"/>
                      <a:pt x="143" y="94"/>
                      <a:pt x="144" y="94"/>
                    </a:cubicBezTo>
                    <a:cubicBezTo>
                      <a:pt x="146" y="93"/>
                      <a:pt x="145" y="96"/>
                      <a:pt x="145" y="96"/>
                    </a:cubicBezTo>
                    <a:cubicBezTo>
                      <a:pt x="144" y="97"/>
                      <a:pt x="144" y="97"/>
                      <a:pt x="145" y="98"/>
                    </a:cubicBezTo>
                    <a:cubicBezTo>
                      <a:pt x="148" y="99"/>
                      <a:pt x="150" y="100"/>
                      <a:pt x="152" y="101"/>
                    </a:cubicBezTo>
                    <a:cubicBezTo>
                      <a:pt x="154" y="103"/>
                      <a:pt x="156" y="105"/>
                      <a:pt x="158" y="106"/>
                    </a:cubicBezTo>
                    <a:cubicBezTo>
                      <a:pt x="159" y="106"/>
                      <a:pt x="160" y="105"/>
                      <a:pt x="161" y="105"/>
                    </a:cubicBezTo>
                    <a:cubicBezTo>
                      <a:pt x="162" y="104"/>
                      <a:pt x="160" y="103"/>
                      <a:pt x="160" y="102"/>
                    </a:cubicBezTo>
                    <a:cubicBezTo>
                      <a:pt x="160" y="101"/>
                      <a:pt x="163" y="103"/>
                      <a:pt x="163" y="103"/>
                    </a:cubicBezTo>
                    <a:cubicBezTo>
                      <a:pt x="163" y="104"/>
                      <a:pt x="166" y="106"/>
                      <a:pt x="167" y="105"/>
                    </a:cubicBezTo>
                    <a:cubicBezTo>
                      <a:pt x="167" y="105"/>
                      <a:pt x="165" y="99"/>
                      <a:pt x="165" y="99"/>
                    </a:cubicBezTo>
                    <a:cubicBezTo>
                      <a:pt x="166" y="99"/>
                      <a:pt x="168" y="104"/>
                      <a:pt x="169" y="104"/>
                    </a:cubicBezTo>
                    <a:cubicBezTo>
                      <a:pt x="169" y="105"/>
                      <a:pt x="170" y="107"/>
                      <a:pt x="171" y="107"/>
                    </a:cubicBezTo>
                    <a:cubicBezTo>
                      <a:pt x="172" y="107"/>
                      <a:pt x="173" y="105"/>
                      <a:pt x="173" y="105"/>
                    </a:cubicBezTo>
                    <a:cubicBezTo>
                      <a:pt x="171" y="106"/>
                      <a:pt x="177" y="110"/>
                      <a:pt x="177" y="111"/>
                    </a:cubicBezTo>
                    <a:cubicBezTo>
                      <a:pt x="176" y="111"/>
                      <a:pt x="176" y="111"/>
                      <a:pt x="176" y="111"/>
                    </a:cubicBezTo>
                    <a:cubicBezTo>
                      <a:pt x="175" y="112"/>
                      <a:pt x="177" y="112"/>
                      <a:pt x="177" y="113"/>
                    </a:cubicBezTo>
                    <a:cubicBezTo>
                      <a:pt x="177" y="113"/>
                      <a:pt x="175" y="114"/>
                      <a:pt x="176" y="114"/>
                    </a:cubicBezTo>
                    <a:cubicBezTo>
                      <a:pt x="177" y="115"/>
                      <a:pt x="178" y="116"/>
                      <a:pt x="179" y="117"/>
                    </a:cubicBezTo>
                    <a:cubicBezTo>
                      <a:pt x="181" y="119"/>
                      <a:pt x="182" y="120"/>
                      <a:pt x="184" y="121"/>
                    </a:cubicBezTo>
                    <a:cubicBezTo>
                      <a:pt x="184" y="121"/>
                      <a:pt x="182" y="125"/>
                      <a:pt x="183" y="125"/>
                    </a:cubicBezTo>
                    <a:cubicBezTo>
                      <a:pt x="184" y="126"/>
                      <a:pt x="184" y="124"/>
                      <a:pt x="184" y="124"/>
                    </a:cubicBezTo>
                    <a:cubicBezTo>
                      <a:pt x="185" y="123"/>
                      <a:pt x="185" y="126"/>
                      <a:pt x="186" y="127"/>
                    </a:cubicBezTo>
                    <a:cubicBezTo>
                      <a:pt x="186" y="127"/>
                      <a:pt x="186" y="126"/>
                      <a:pt x="186" y="125"/>
                    </a:cubicBezTo>
                    <a:cubicBezTo>
                      <a:pt x="186" y="127"/>
                      <a:pt x="192" y="130"/>
                      <a:pt x="193" y="127"/>
                    </a:cubicBezTo>
                    <a:cubicBezTo>
                      <a:pt x="193" y="127"/>
                      <a:pt x="193" y="128"/>
                      <a:pt x="193" y="128"/>
                    </a:cubicBezTo>
                    <a:cubicBezTo>
                      <a:pt x="193" y="128"/>
                      <a:pt x="194" y="127"/>
                      <a:pt x="194" y="126"/>
                    </a:cubicBezTo>
                    <a:cubicBezTo>
                      <a:pt x="193" y="126"/>
                      <a:pt x="194" y="127"/>
                      <a:pt x="194" y="126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5"/>
              <p:cNvSpPr/>
              <p:nvPr/>
            </p:nvSpPr>
            <p:spPr>
              <a:xfrm>
                <a:off x="1316373" y="3108998"/>
                <a:ext cx="1028521" cy="510011"/>
              </a:xfrm>
              <a:custGeom>
                <a:avLst/>
                <a:gdLst/>
                <a:ahLst/>
                <a:cxnLst/>
                <a:rect l="l" t="t" r="r" b="b"/>
                <a:pathLst>
                  <a:path w="289" h="143" extrusionOk="0">
                    <a:moveTo>
                      <a:pt x="68" y="108"/>
                    </a:moveTo>
                    <a:cubicBezTo>
                      <a:pt x="71" y="108"/>
                      <a:pt x="74" y="108"/>
                      <a:pt x="78" y="108"/>
                    </a:cubicBezTo>
                    <a:cubicBezTo>
                      <a:pt x="79" y="108"/>
                      <a:pt x="81" y="108"/>
                      <a:pt x="82" y="108"/>
                    </a:cubicBezTo>
                    <a:cubicBezTo>
                      <a:pt x="83" y="108"/>
                      <a:pt x="83" y="106"/>
                      <a:pt x="84" y="106"/>
                    </a:cubicBezTo>
                    <a:cubicBezTo>
                      <a:pt x="85" y="105"/>
                      <a:pt x="91" y="105"/>
                      <a:pt x="91" y="106"/>
                    </a:cubicBezTo>
                    <a:cubicBezTo>
                      <a:pt x="94" y="108"/>
                      <a:pt x="97" y="110"/>
                      <a:pt x="100" y="112"/>
                    </a:cubicBezTo>
                    <a:cubicBezTo>
                      <a:pt x="100" y="112"/>
                      <a:pt x="101" y="115"/>
                      <a:pt x="101" y="116"/>
                    </a:cubicBezTo>
                    <a:cubicBezTo>
                      <a:pt x="102" y="118"/>
                      <a:pt x="102" y="118"/>
                      <a:pt x="105" y="119"/>
                    </a:cubicBezTo>
                    <a:cubicBezTo>
                      <a:pt x="107" y="120"/>
                      <a:pt x="108" y="121"/>
                      <a:pt x="109" y="119"/>
                    </a:cubicBezTo>
                    <a:cubicBezTo>
                      <a:pt x="110" y="116"/>
                      <a:pt x="111" y="116"/>
                      <a:pt x="114" y="117"/>
                    </a:cubicBezTo>
                    <a:cubicBezTo>
                      <a:pt x="116" y="117"/>
                      <a:pt x="119" y="118"/>
                      <a:pt x="119" y="120"/>
                    </a:cubicBezTo>
                    <a:cubicBezTo>
                      <a:pt x="121" y="123"/>
                      <a:pt x="123" y="124"/>
                      <a:pt x="125" y="127"/>
                    </a:cubicBezTo>
                    <a:cubicBezTo>
                      <a:pt x="127" y="129"/>
                      <a:pt x="126" y="133"/>
                      <a:pt x="129" y="134"/>
                    </a:cubicBezTo>
                    <a:cubicBezTo>
                      <a:pt x="131" y="136"/>
                      <a:pt x="135" y="136"/>
                      <a:pt x="137" y="137"/>
                    </a:cubicBezTo>
                    <a:cubicBezTo>
                      <a:pt x="137" y="136"/>
                      <a:pt x="135" y="129"/>
                      <a:pt x="135" y="129"/>
                    </a:cubicBezTo>
                    <a:cubicBezTo>
                      <a:pt x="137" y="130"/>
                      <a:pt x="136" y="127"/>
                      <a:pt x="137" y="127"/>
                    </a:cubicBezTo>
                    <a:cubicBezTo>
                      <a:pt x="137" y="126"/>
                      <a:pt x="139" y="126"/>
                      <a:pt x="140" y="125"/>
                    </a:cubicBezTo>
                    <a:cubicBezTo>
                      <a:pt x="141" y="125"/>
                      <a:pt x="142" y="122"/>
                      <a:pt x="142" y="122"/>
                    </a:cubicBezTo>
                    <a:cubicBezTo>
                      <a:pt x="143" y="123"/>
                      <a:pt x="144" y="123"/>
                      <a:pt x="145" y="122"/>
                    </a:cubicBezTo>
                    <a:cubicBezTo>
                      <a:pt x="147" y="121"/>
                      <a:pt x="148" y="121"/>
                      <a:pt x="149" y="119"/>
                    </a:cubicBezTo>
                    <a:cubicBezTo>
                      <a:pt x="151" y="118"/>
                      <a:pt x="148" y="118"/>
                      <a:pt x="148" y="117"/>
                    </a:cubicBezTo>
                    <a:cubicBezTo>
                      <a:pt x="148" y="117"/>
                      <a:pt x="151" y="118"/>
                      <a:pt x="152" y="117"/>
                    </a:cubicBezTo>
                    <a:cubicBezTo>
                      <a:pt x="154" y="116"/>
                      <a:pt x="155" y="116"/>
                      <a:pt x="157" y="116"/>
                    </a:cubicBezTo>
                    <a:cubicBezTo>
                      <a:pt x="159" y="116"/>
                      <a:pt x="160" y="119"/>
                      <a:pt x="162" y="118"/>
                    </a:cubicBezTo>
                    <a:cubicBezTo>
                      <a:pt x="165" y="116"/>
                      <a:pt x="166" y="118"/>
                      <a:pt x="168" y="119"/>
                    </a:cubicBezTo>
                    <a:cubicBezTo>
                      <a:pt x="170" y="120"/>
                      <a:pt x="171" y="118"/>
                      <a:pt x="172" y="118"/>
                    </a:cubicBezTo>
                    <a:cubicBezTo>
                      <a:pt x="173" y="117"/>
                      <a:pt x="176" y="119"/>
                      <a:pt x="176" y="120"/>
                    </a:cubicBezTo>
                    <a:cubicBezTo>
                      <a:pt x="177" y="121"/>
                      <a:pt x="178" y="120"/>
                      <a:pt x="177" y="119"/>
                    </a:cubicBezTo>
                    <a:cubicBezTo>
                      <a:pt x="177" y="119"/>
                      <a:pt x="176" y="118"/>
                      <a:pt x="175" y="118"/>
                    </a:cubicBezTo>
                    <a:cubicBezTo>
                      <a:pt x="174" y="117"/>
                      <a:pt x="176" y="117"/>
                      <a:pt x="176" y="117"/>
                    </a:cubicBezTo>
                    <a:cubicBezTo>
                      <a:pt x="175" y="115"/>
                      <a:pt x="175" y="114"/>
                      <a:pt x="173" y="115"/>
                    </a:cubicBezTo>
                    <a:cubicBezTo>
                      <a:pt x="173" y="115"/>
                      <a:pt x="169" y="115"/>
                      <a:pt x="171" y="113"/>
                    </a:cubicBezTo>
                    <a:cubicBezTo>
                      <a:pt x="173" y="113"/>
                      <a:pt x="174" y="114"/>
                      <a:pt x="175" y="114"/>
                    </a:cubicBezTo>
                    <a:cubicBezTo>
                      <a:pt x="178" y="113"/>
                      <a:pt x="180" y="113"/>
                      <a:pt x="183" y="113"/>
                    </a:cubicBezTo>
                    <a:cubicBezTo>
                      <a:pt x="184" y="113"/>
                      <a:pt x="183" y="113"/>
                      <a:pt x="184" y="114"/>
                    </a:cubicBezTo>
                    <a:cubicBezTo>
                      <a:pt x="184" y="114"/>
                      <a:pt x="185" y="114"/>
                      <a:pt x="186" y="113"/>
                    </a:cubicBezTo>
                    <a:cubicBezTo>
                      <a:pt x="188" y="113"/>
                      <a:pt x="190" y="113"/>
                      <a:pt x="192" y="113"/>
                    </a:cubicBezTo>
                    <a:cubicBezTo>
                      <a:pt x="194" y="113"/>
                      <a:pt x="194" y="115"/>
                      <a:pt x="196" y="116"/>
                    </a:cubicBezTo>
                    <a:cubicBezTo>
                      <a:pt x="198" y="118"/>
                      <a:pt x="200" y="116"/>
                      <a:pt x="202" y="115"/>
                    </a:cubicBezTo>
                    <a:cubicBezTo>
                      <a:pt x="203" y="115"/>
                      <a:pt x="209" y="121"/>
                      <a:pt x="209" y="122"/>
                    </a:cubicBezTo>
                    <a:cubicBezTo>
                      <a:pt x="210" y="123"/>
                      <a:pt x="208" y="125"/>
                      <a:pt x="209" y="126"/>
                    </a:cubicBezTo>
                    <a:cubicBezTo>
                      <a:pt x="210" y="128"/>
                      <a:pt x="209" y="128"/>
                      <a:pt x="210" y="130"/>
                    </a:cubicBezTo>
                    <a:cubicBezTo>
                      <a:pt x="210" y="131"/>
                      <a:pt x="211" y="132"/>
                      <a:pt x="211" y="132"/>
                    </a:cubicBezTo>
                    <a:cubicBezTo>
                      <a:pt x="212" y="132"/>
                      <a:pt x="212" y="133"/>
                      <a:pt x="213" y="133"/>
                    </a:cubicBezTo>
                    <a:cubicBezTo>
                      <a:pt x="214" y="134"/>
                      <a:pt x="213" y="136"/>
                      <a:pt x="214" y="137"/>
                    </a:cubicBezTo>
                    <a:cubicBezTo>
                      <a:pt x="215" y="138"/>
                      <a:pt x="216" y="138"/>
                      <a:pt x="217" y="140"/>
                    </a:cubicBezTo>
                    <a:cubicBezTo>
                      <a:pt x="219" y="143"/>
                      <a:pt x="218" y="140"/>
                      <a:pt x="220" y="141"/>
                    </a:cubicBezTo>
                    <a:cubicBezTo>
                      <a:pt x="220" y="141"/>
                      <a:pt x="220" y="143"/>
                      <a:pt x="220" y="143"/>
                    </a:cubicBezTo>
                    <a:cubicBezTo>
                      <a:pt x="221" y="143"/>
                      <a:pt x="222" y="136"/>
                      <a:pt x="222" y="135"/>
                    </a:cubicBezTo>
                    <a:cubicBezTo>
                      <a:pt x="222" y="132"/>
                      <a:pt x="221" y="130"/>
                      <a:pt x="220" y="126"/>
                    </a:cubicBezTo>
                    <a:cubicBezTo>
                      <a:pt x="218" y="123"/>
                      <a:pt x="218" y="120"/>
                      <a:pt x="217" y="117"/>
                    </a:cubicBezTo>
                    <a:cubicBezTo>
                      <a:pt x="215" y="115"/>
                      <a:pt x="214" y="111"/>
                      <a:pt x="215" y="108"/>
                    </a:cubicBezTo>
                    <a:cubicBezTo>
                      <a:pt x="216" y="105"/>
                      <a:pt x="218" y="103"/>
                      <a:pt x="221" y="101"/>
                    </a:cubicBezTo>
                    <a:cubicBezTo>
                      <a:pt x="222" y="100"/>
                      <a:pt x="223" y="100"/>
                      <a:pt x="224" y="99"/>
                    </a:cubicBezTo>
                    <a:cubicBezTo>
                      <a:pt x="225" y="98"/>
                      <a:pt x="226" y="96"/>
                      <a:pt x="227" y="96"/>
                    </a:cubicBezTo>
                    <a:cubicBezTo>
                      <a:pt x="229" y="94"/>
                      <a:pt x="232" y="94"/>
                      <a:pt x="234" y="92"/>
                    </a:cubicBezTo>
                    <a:cubicBezTo>
                      <a:pt x="235" y="91"/>
                      <a:pt x="236" y="89"/>
                      <a:pt x="238" y="89"/>
                    </a:cubicBezTo>
                    <a:cubicBezTo>
                      <a:pt x="238" y="89"/>
                      <a:pt x="242" y="89"/>
                      <a:pt x="241" y="87"/>
                    </a:cubicBezTo>
                    <a:cubicBezTo>
                      <a:pt x="241" y="87"/>
                      <a:pt x="238" y="88"/>
                      <a:pt x="238" y="88"/>
                    </a:cubicBezTo>
                    <a:cubicBezTo>
                      <a:pt x="238" y="87"/>
                      <a:pt x="240" y="88"/>
                      <a:pt x="239" y="86"/>
                    </a:cubicBezTo>
                    <a:cubicBezTo>
                      <a:pt x="239" y="86"/>
                      <a:pt x="238" y="85"/>
                      <a:pt x="239" y="85"/>
                    </a:cubicBezTo>
                    <a:cubicBezTo>
                      <a:pt x="239" y="84"/>
                      <a:pt x="239" y="85"/>
                      <a:pt x="240" y="84"/>
                    </a:cubicBezTo>
                    <a:cubicBezTo>
                      <a:pt x="239" y="85"/>
                      <a:pt x="241" y="86"/>
                      <a:pt x="241" y="85"/>
                    </a:cubicBezTo>
                    <a:cubicBezTo>
                      <a:pt x="242" y="85"/>
                      <a:pt x="245" y="83"/>
                      <a:pt x="244" y="82"/>
                    </a:cubicBezTo>
                    <a:cubicBezTo>
                      <a:pt x="244" y="83"/>
                      <a:pt x="238" y="82"/>
                      <a:pt x="239" y="81"/>
                    </a:cubicBezTo>
                    <a:cubicBezTo>
                      <a:pt x="239" y="80"/>
                      <a:pt x="240" y="82"/>
                      <a:pt x="241" y="81"/>
                    </a:cubicBezTo>
                    <a:cubicBezTo>
                      <a:pt x="241" y="81"/>
                      <a:pt x="243" y="80"/>
                      <a:pt x="243" y="80"/>
                    </a:cubicBezTo>
                    <a:cubicBezTo>
                      <a:pt x="243" y="80"/>
                      <a:pt x="242" y="79"/>
                      <a:pt x="242" y="78"/>
                    </a:cubicBezTo>
                    <a:cubicBezTo>
                      <a:pt x="243" y="77"/>
                      <a:pt x="243" y="76"/>
                      <a:pt x="241" y="76"/>
                    </a:cubicBezTo>
                    <a:cubicBezTo>
                      <a:pt x="241" y="76"/>
                      <a:pt x="237" y="74"/>
                      <a:pt x="237" y="74"/>
                    </a:cubicBezTo>
                    <a:cubicBezTo>
                      <a:pt x="238" y="73"/>
                      <a:pt x="239" y="74"/>
                      <a:pt x="240" y="74"/>
                    </a:cubicBezTo>
                    <a:cubicBezTo>
                      <a:pt x="241" y="73"/>
                      <a:pt x="239" y="71"/>
                      <a:pt x="238" y="71"/>
                    </a:cubicBezTo>
                    <a:cubicBezTo>
                      <a:pt x="237" y="70"/>
                      <a:pt x="236" y="69"/>
                      <a:pt x="236" y="68"/>
                    </a:cubicBezTo>
                    <a:cubicBezTo>
                      <a:pt x="235" y="67"/>
                      <a:pt x="238" y="65"/>
                      <a:pt x="237" y="64"/>
                    </a:cubicBezTo>
                    <a:cubicBezTo>
                      <a:pt x="238" y="65"/>
                      <a:pt x="237" y="66"/>
                      <a:pt x="237" y="67"/>
                    </a:cubicBezTo>
                    <a:cubicBezTo>
                      <a:pt x="237" y="67"/>
                      <a:pt x="239" y="69"/>
                      <a:pt x="239" y="69"/>
                    </a:cubicBezTo>
                    <a:cubicBezTo>
                      <a:pt x="241" y="67"/>
                      <a:pt x="239" y="62"/>
                      <a:pt x="242" y="61"/>
                    </a:cubicBezTo>
                    <a:cubicBezTo>
                      <a:pt x="241" y="61"/>
                      <a:pt x="241" y="66"/>
                      <a:pt x="242" y="67"/>
                    </a:cubicBezTo>
                    <a:cubicBezTo>
                      <a:pt x="242" y="69"/>
                      <a:pt x="244" y="69"/>
                      <a:pt x="244" y="71"/>
                    </a:cubicBezTo>
                    <a:cubicBezTo>
                      <a:pt x="244" y="72"/>
                      <a:pt x="241" y="74"/>
                      <a:pt x="242" y="75"/>
                    </a:cubicBezTo>
                    <a:cubicBezTo>
                      <a:pt x="242" y="75"/>
                      <a:pt x="248" y="69"/>
                      <a:pt x="247" y="67"/>
                    </a:cubicBezTo>
                    <a:cubicBezTo>
                      <a:pt x="247" y="65"/>
                      <a:pt x="245" y="64"/>
                      <a:pt x="245" y="62"/>
                    </a:cubicBezTo>
                    <a:cubicBezTo>
                      <a:pt x="244" y="61"/>
                      <a:pt x="245" y="58"/>
                      <a:pt x="247" y="59"/>
                    </a:cubicBezTo>
                    <a:cubicBezTo>
                      <a:pt x="246" y="58"/>
                      <a:pt x="245" y="61"/>
                      <a:pt x="246" y="62"/>
                    </a:cubicBezTo>
                    <a:cubicBezTo>
                      <a:pt x="248" y="64"/>
                      <a:pt x="248" y="65"/>
                      <a:pt x="250" y="62"/>
                    </a:cubicBezTo>
                    <a:cubicBezTo>
                      <a:pt x="251" y="61"/>
                      <a:pt x="253" y="58"/>
                      <a:pt x="252" y="56"/>
                    </a:cubicBezTo>
                    <a:cubicBezTo>
                      <a:pt x="252" y="56"/>
                      <a:pt x="251" y="55"/>
                      <a:pt x="252" y="54"/>
                    </a:cubicBezTo>
                    <a:cubicBezTo>
                      <a:pt x="252" y="54"/>
                      <a:pt x="253" y="52"/>
                      <a:pt x="253" y="52"/>
                    </a:cubicBezTo>
                    <a:cubicBezTo>
                      <a:pt x="253" y="52"/>
                      <a:pt x="253" y="54"/>
                      <a:pt x="253" y="54"/>
                    </a:cubicBezTo>
                    <a:cubicBezTo>
                      <a:pt x="253" y="54"/>
                      <a:pt x="258" y="51"/>
                      <a:pt x="260" y="51"/>
                    </a:cubicBezTo>
                    <a:cubicBezTo>
                      <a:pt x="261" y="50"/>
                      <a:pt x="263" y="51"/>
                      <a:pt x="264" y="51"/>
                    </a:cubicBezTo>
                    <a:cubicBezTo>
                      <a:pt x="266" y="50"/>
                      <a:pt x="265" y="49"/>
                      <a:pt x="265" y="48"/>
                    </a:cubicBezTo>
                    <a:cubicBezTo>
                      <a:pt x="266" y="48"/>
                      <a:pt x="266" y="50"/>
                      <a:pt x="267" y="50"/>
                    </a:cubicBezTo>
                    <a:cubicBezTo>
                      <a:pt x="267" y="50"/>
                      <a:pt x="269" y="49"/>
                      <a:pt x="269" y="49"/>
                    </a:cubicBezTo>
                    <a:cubicBezTo>
                      <a:pt x="271" y="51"/>
                      <a:pt x="275" y="46"/>
                      <a:pt x="272" y="46"/>
                    </a:cubicBezTo>
                    <a:cubicBezTo>
                      <a:pt x="272" y="46"/>
                      <a:pt x="272" y="48"/>
                      <a:pt x="271" y="48"/>
                    </a:cubicBezTo>
                    <a:cubicBezTo>
                      <a:pt x="270" y="48"/>
                      <a:pt x="268" y="44"/>
                      <a:pt x="268" y="44"/>
                    </a:cubicBezTo>
                    <a:cubicBezTo>
                      <a:pt x="269" y="43"/>
                      <a:pt x="268" y="42"/>
                      <a:pt x="269" y="41"/>
                    </a:cubicBezTo>
                    <a:cubicBezTo>
                      <a:pt x="270" y="39"/>
                      <a:pt x="271" y="37"/>
                      <a:pt x="272" y="36"/>
                    </a:cubicBezTo>
                    <a:cubicBezTo>
                      <a:pt x="273" y="36"/>
                      <a:pt x="274" y="35"/>
                      <a:pt x="274" y="35"/>
                    </a:cubicBezTo>
                    <a:cubicBezTo>
                      <a:pt x="276" y="36"/>
                      <a:pt x="277" y="33"/>
                      <a:pt x="278" y="32"/>
                    </a:cubicBezTo>
                    <a:cubicBezTo>
                      <a:pt x="278" y="32"/>
                      <a:pt x="280" y="33"/>
                      <a:pt x="281" y="32"/>
                    </a:cubicBezTo>
                    <a:cubicBezTo>
                      <a:pt x="283" y="31"/>
                      <a:pt x="285" y="31"/>
                      <a:pt x="286" y="30"/>
                    </a:cubicBezTo>
                    <a:cubicBezTo>
                      <a:pt x="287" y="30"/>
                      <a:pt x="289" y="29"/>
                      <a:pt x="288" y="28"/>
                    </a:cubicBezTo>
                    <a:cubicBezTo>
                      <a:pt x="286" y="26"/>
                      <a:pt x="286" y="25"/>
                      <a:pt x="285" y="24"/>
                    </a:cubicBezTo>
                    <a:cubicBezTo>
                      <a:pt x="281" y="23"/>
                      <a:pt x="287" y="14"/>
                      <a:pt x="281" y="14"/>
                    </a:cubicBezTo>
                    <a:cubicBezTo>
                      <a:pt x="280" y="13"/>
                      <a:pt x="279" y="15"/>
                      <a:pt x="278" y="14"/>
                    </a:cubicBezTo>
                    <a:cubicBezTo>
                      <a:pt x="277" y="13"/>
                      <a:pt x="277" y="12"/>
                      <a:pt x="276" y="13"/>
                    </a:cubicBezTo>
                    <a:cubicBezTo>
                      <a:pt x="275" y="14"/>
                      <a:pt x="274" y="16"/>
                      <a:pt x="273" y="17"/>
                    </a:cubicBezTo>
                    <a:cubicBezTo>
                      <a:pt x="272" y="18"/>
                      <a:pt x="272" y="20"/>
                      <a:pt x="271" y="21"/>
                    </a:cubicBezTo>
                    <a:cubicBezTo>
                      <a:pt x="271" y="23"/>
                      <a:pt x="270" y="26"/>
                      <a:pt x="268" y="26"/>
                    </a:cubicBezTo>
                    <a:cubicBezTo>
                      <a:pt x="266" y="26"/>
                      <a:pt x="266" y="28"/>
                      <a:pt x="264" y="28"/>
                    </a:cubicBezTo>
                    <a:cubicBezTo>
                      <a:pt x="259" y="28"/>
                      <a:pt x="254" y="28"/>
                      <a:pt x="249" y="28"/>
                    </a:cubicBezTo>
                    <a:cubicBezTo>
                      <a:pt x="247" y="28"/>
                      <a:pt x="247" y="28"/>
                      <a:pt x="246" y="29"/>
                    </a:cubicBezTo>
                    <a:cubicBezTo>
                      <a:pt x="245" y="31"/>
                      <a:pt x="241" y="33"/>
                      <a:pt x="241" y="34"/>
                    </a:cubicBezTo>
                    <a:cubicBezTo>
                      <a:pt x="242" y="37"/>
                      <a:pt x="239" y="39"/>
                      <a:pt x="237" y="39"/>
                    </a:cubicBezTo>
                    <a:cubicBezTo>
                      <a:pt x="235" y="39"/>
                      <a:pt x="234" y="38"/>
                      <a:pt x="232" y="38"/>
                    </a:cubicBezTo>
                    <a:cubicBezTo>
                      <a:pt x="230" y="38"/>
                      <a:pt x="228" y="39"/>
                      <a:pt x="227" y="39"/>
                    </a:cubicBezTo>
                    <a:cubicBezTo>
                      <a:pt x="227" y="39"/>
                      <a:pt x="227" y="42"/>
                      <a:pt x="228" y="42"/>
                    </a:cubicBezTo>
                    <a:cubicBezTo>
                      <a:pt x="227" y="43"/>
                      <a:pt x="226" y="44"/>
                      <a:pt x="224" y="45"/>
                    </a:cubicBezTo>
                    <a:cubicBezTo>
                      <a:pt x="222" y="46"/>
                      <a:pt x="219" y="48"/>
                      <a:pt x="216" y="49"/>
                    </a:cubicBezTo>
                    <a:cubicBezTo>
                      <a:pt x="213" y="50"/>
                      <a:pt x="210" y="50"/>
                      <a:pt x="207" y="49"/>
                    </a:cubicBezTo>
                    <a:cubicBezTo>
                      <a:pt x="206" y="48"/>
                      <a:pt x="205" y="47"/>
                      <a:pt x="206" y="46"/>
                    </a:cubicBezTo>
                    <a:cubicBezTo>
                      <a:pt x="206" y="46"/>
                      <a:pt x="207" y="44"/>
                      <a:pt x="208" y="44"/>
                    </a:cubicBezTo>
                    <a:cubicBezTo>
                      <a:pt x="208" y="44"/>
                      <a:pt x="208" y="45"/>
                      <a:pt x="208" y="46"/>
                    </a:cubicBezTo>
                    <a:cubicBezTo>
                      <a:pt x="210" y="42"/>
                      <a:pt x="211" y="39"/>
                      <a:pt x="209" y="35"/>
                    </a:cubicBezTo>
                    <a:cubicBezTo>
                      <a:pt x="208" y="34"/>
                      <a:pt x="206" y="36"/>
                      <a:pt x="205" y="36"/>
                    </a:cubicBezTo>
                    <a:cubicBezTo>
                      <a:pt x="204" y="37"/>
                      <a:pt x="204" y="36"/>
                      <a:pt x="203" y="36"/>
                    </a:cubicBezTo>
                    <a:cubicBezTo>
                      <a:pt x="202" y="35"/>
                      <a:pt x="204" y="34"/>
                      <a:pt x="204" y="34"/>
                    </a:cubicBezTo>
                    <a:cubicBezTo>
                      <a:pt x="208" y="30"/>
                      <a:pt x="205" y="26"/>
                      <a:pt x="201" y="25"/>
                    </a:cubicBezTo>
                    <a:cubicBezTo>
                      <a:pt x="198" y="24"/>
                      <a:pt x="198" y="25"/>
                      <a:pt x="196" y="26"/>
                    </a:cubicBezTo>
                    <a:cubicBezTo>
                      <a:pt x="196" y="27"/>
                      <a:pt x="196" y="27"/>
                      <a:pt x="196" y="28"/>
                    </a:cubicBezTo>
                    <a:cubicBezTo>
                      <a:pt x="196" y="29"/>
                      <a:pt x="194" y="28"/>
                      <a:pt x="193" y="28"/>
                    </a:cubicBezTo>
                    <a:cubicBezTo>
                      <a:pt x="192" y="28"/>
                      <a:pt x="190" y="36"/>
                      <a:pt x="190" y="37"/>
                    </a:cubicBezTo>
                    <a:cubicBezTo>
                      <a:pt x="191" y="42"/>
                      <a:pt x="192" y="45"/>
                      <a:pt x="188" y="47"/>
                    </a:cubicBezTo>
                    <a:cubicBezTo>
                      <a:pt x="188" y="48"/>
                      <a:pt x="185" y="49"/>
                      <a:pt x="185" y="48"/>
                    </a:cubicBezTo>
                    <a:cubicBezTo>
                      <a:pt x="185" y="46"/>
                      <a:pt x="184" y="44"/>
                      <a:pt x="184" y="42"/>
                    </a:cubicBezTo>
                    <a:cubicBezTo>
                      <a:pt x="184" y="41"/>
                      <a:pt x="186" y="30"/>
                      <a:pt x="186" y="30"/>
                    </a:cubicBezTo>
                    <a:cubicBezTo>
                      <a:pt x="185" y="30"/>
                      <a:pt x="183" y="32"/>
                      <a:pt x="183" y="31"/>
                    </a:cubicBezTo>
                    <a:cubicBezTo>
                      <a:pt x="183" y="30"/>
                      <a:pt x="186" y="26"/>
                      <a:pt x="187" y="25"/>
                    </a:cubicBezTo>
                    <a:cubicBezTo>
                      <a:pt x="188" y="23"/>
                      <a:pt x="191" y="23"/>
                      <a:pt x="193" y="22"/>
                    </a:cubicBezTo>
                    <a:cubicBezTo>
                      <a:pt x="196" y="22"/>
                      <a:pt x="199" y="23"/>
                      <a:pt x="202" y="23"/>
                    </a:cubicBezTo>
                    <a:cubicBezTo>
                      <a:pt x="205" y="23"/>
                      <a:pt x="201" y="20"/>
                      <a:pt x="199" y="20"/>
                    </a:cubicBezTo>
                    <a:cubicBezTo>
                      <a:pt x="197" y="20"/>
                      <a:pt x="199" y="17"/>
                      <a:pt x="196" y="17"/>
                    </a:cubicBezTo>
                    <a:cubicBezTo>
                      <a:pt x="194" y="18"/>
                      <a:pt x="192" y="19"/>
                      <a:pt x="189" y="19"/>
                    </a:cubicBezTo>
                    <a:cubicBezTo>
                      <a:pt x="187" y="19"/>
                      <a:pt x="185" y="17"/>
                      <a:pt x="183" y="16"/>
                    </a:cubicBezTo>
                    <a:cubicBezTo>
                      <a:pt x="183" y="16"/>
                      <a:pt x="180" y="16"/>
                      <a:pt x="181" y="15"/>
                    </a:cubicBezTo>
                    <a:cubicBezTo>
                      <a:pt x="182" y="15"/>
                      <a:pt x="184" y="14"/>
                      <a:pt x="184" y="13"/>
                    </a:cubicBezTo>
                    <a:cubicBezTo>
                      <a:pt x="184" y="13"/>
                      <a:pt x="176" y="16"/>
                      <a:pt x="175" y="16"/>
                    </a:cubicBezTo>
                    <a:cubicBezTo>
                      <a:pt x="174" y="17"/>
                      <a:pt x="173" y="18"/>
                      <a:pt x="172" y="18"/>
                    </a:cubicBezTo>
                    <a:cubicBezTo>
                      <a:pt x="170" y="18"/>
                      <a:pt x="170" y="16"/>
                      <a:pt x="168" y="16"/>
                    </a:cubicBezTo>
                    <a:cubicBezTo>
                      <a:pt x="167" y="16"/>
                      <a:pt x="162" y="18"/>
                      <a:pt x="165" y="15"/>
                    </a:cubicBezTo>
                    <a:cubicBezTo>
                      <a:pt x="168" y="13"/>
                      <a:pt x="171" y="11"/>
                      <a:pt x="174" y="9"/>
                    </a:cubicBezTo>
                    <a:cubicBezTo>
                      <a:pt x="172" y="9"/>
                      <a:pt x="170" y="7"/>
                      <a:pt x="168" y="9"/>
                    </a:cubicBezTo>
                    <a:cubicBezTo>
                      <a:pt x="165" y="10"/>
                      <a:pt x="164" y="8"/>
                      <a:pt x="161" y="7"/>
                    </a:cubicBezTo>
                    <a:cubicBezTo>
                      <a:pt x="160" y="7"/>
                      <a:pt x="159" y="6"/>
                      <a:pt x="158" y="5"/>
                    </a:cubicBezTo>
                    <a:cubicBezTo>
                      <a:pt x="156" y="5"/>
                      <a:pt x="155" y="6"/>
                      <a:pt x="153" y="6"/>
                    </a:cubicBezTo>
                    <a:cubicBezTo>
                      <a:pt x="152" y="5"/>
                      <a:pt x="150" y="5"/>
                      <a:pt x="150" y="3"/>
                    </a:cubicBezTo>
                    <a:cubicBezTo>
                      <a:pt x="150" y="3"/>
                      <a:pt x="148" y="0"/>
                      <a:pt x="148" y="1"/>
                    </a:cubicBezTo>
                    <a:cubicBezTo>
                      <a:pt x="147" y="1"/>
                      <a:pt x="148" y="4"/>
                      <a:pt x="147" y="4"/>
                    </a:cubicBezTo>
                    <a:cubicBezTo>
                      <a:pt x="146" y="4"/>
                      <a:pt x="145" y="4"/>
                      <a:pt x="145" y="4"/>
                    </a:cubicBezTo>
                    <a:cubicBezTo>
                      <a:pt x="142" y="4"/>
                      <a:pt x="139" y="4"/>
                      <a:pt x="136" y="4"/>
                    </a:cubicBezTo>
                    <a:cubicBezTo>
                      <a:pt x="125" y="4"/>
                      <a:pt x="115" y="4"/>
                      <a:pt x="105" y="4"/>
                    </a:cubicBezTo>
                    <a:cubicBezTo>
                      <a:pt x="80" y="4"/>
                      <a:pt x="55" y="4"/>
                      <a:pt x="30" y="4"/>
                    </a:cubicBezTo>
                    <a:cubicBezTo>
                      <a:pt x="24" y="4"/>
                      <a:pt x="17" y="4"/>
                      <a:pt x="11" y="4"/>
                    </a:cubicBezTo>
                    <a:cubicBezTo>
                      <a:pt x="12" y="5"/>
                      <a:pt x="14" y="13"/>
                      <a:pt x="11" y="14"/>
                    </a:cubicBezTo>
                    <a:cubicBezTo>
                      <a:pt x="9" y="14"/>
                      <a:pt x="8" y="14"/>
                      <a:pt x="10" y="12"/>
                    </a:cubicBezTo>
                    <a:cubicBezTo>
                      <a:pt x="12" y="9"/>
                      <a:pt x="9" y="9"/>
                      <a:pt x="7" y="9"/>
                    </a:cubicBezTo>
                    <a:cubicBezTo>
                      <a:pt x="5" y="9"/>
                      <a:pt x="2" y="7"/>
                      <a:pt x="1" y="7"/>
                    </a:cubicBezTo>
                    <a:cubicBezTo>
                      <a:pt x="0" y="8"/>
                      <a:pt x="2" y="12"/>
                      <a:pt x="2" y="12"/>
                    </a:cubicBezTo>
                    <a:cubicBezTo>
                      <a:pt x="3" y="15"/>
                      <a:pt x="4" y="16"/>
                      <a:pt x="4" y="18"/>
                    </a:cubicBezTo>
                    <a:cubicBezTo>
                      <a:pt x="4" y="19"/>
                      <a:pt x="7" y="21"/>
                      <a:pt x="8" y="21"/>
                    </a:cubicBezTo>
                    <a:cubicBezTo>
                      <a:pt x="7" y="21"/>
                      <a:pt x="6" y="21"/>
                      <a:pt x="5" y="22"/>
                    </a:cubicBezTo>
                    <a:cubicBezTo>
                      <a:pt x="4" y="23"/>
                      <a:pt x="5" y="24"/>
                      <a:pt x="5" y="25"/>
                    </a:cubicBezTo>
                    <a:cubicBezTo>
                      <a:pt x="5" y="28"/>
                      <a:pt x="5" y="30"/>
                      <a:pt x="4" y="32"/>
                    </a:cubicBezTo>
                    <a:cubicBezTo>
                      <a:pt x="4" y="35"/>
                      <a:pt x="3" y="37"/>
                      <a:pt x="2" y="40"/>
                    </a:cubicBezTo>
                    <a:cubicBezTo>
                      <a:pt x="1" y="43"/>
                      <a:pt x="3" y="46"/>
                      <a:pt x="4" y="49"/>
                    </a:cubicBezTo>
                    <a:cubicBezTo>
                      <a:pt x="4" y="52"/>
                      <a:pt x="3" y="54"/>
                      <a:pt x="3" y="56"/>
                    </a:cubicBezTo>
                    <a:cubicBezTo>
                      <a:pt x="3" y="57"/>
                      <a:pt x="4" y="58"/>
                      <a:pt x="4" y="59"/>
                    </a:cubicBezTo>
                    <a:cubicBezTo>
                      <a:pt x="5" y="60"/>
                      <a:pt x="5" y="62"/>
                      <a:pt x="5" y="63"/>
                    </a:cubicBezTo>
                    <a:cubicBezTo>
                      <a:pt x="6" y="66"/>
                      <a:pt x="9" y="67"/>
                      <a:pt x="10" y="70"/>
                    </a:cubicBezTo>
                    <a:cubicBezTo>
                      <a:pt x="11" y="72"/>
                      <a:pt x="11" y="71"/>
                      <a:pt x="12" y="70"/>
                    </a:cubicBezTo>
                    <a:cubicBezTo>
                      <a:pt x="12" y="70"/>
                      <a:pt x="13" y="73"/>
                      <a:pt x="13" y="73"/>
                    </a:cubicBezTo>
                    <a:cubicBezTo>
                      <a:pt x="13" y="73"/>
                      <a:pt x="12" y="72"/>
                      <a:pt x="12" y="73"/>
                    </a:cubicBezTo>
                    <a:cubicBezTo>
                      <a:pt x="12" y="74"/>
                      <a:pt x="12" y="75"/>
                      <a:pt x="13" y="76"/>
                    </a:cubicBezTo>
                    <a:cubicBezTo>
                      <a:pt x="14" y="76"/>
                      <a:pt x="14" y="76"/>
                      <a:pt x="15" y="77"/>
                    </a:cubicBezTo>
                    <a:cubicBezTo>
                      <a:pt x="16" y="78"/>
                      <a:pt x="14" y="79"/>
                      <a:pt x="15" y="80"/>
                    </a:cubicBezTo>
                    <a:cubicBezTo>
                      <a:pt x="17" y="83"/>
                      <a:pt x="21" y="85"/>
                      <a:pt x="21" y="88"/>
                    </a:cubicBezTo>
                    <a:cubicBezTo>
                      <a:pt x="22" y="90"/>
                      <a:pt x="23" y="90"/>
                      <a:pt x="25" y="91"/>
                    </a:cubicBezTo>
                    <a:cubicBezTo>
                      <a:pt x="27" y="92"/>
                      <a:pt x="29" y="93"/>
                      <a:pt x="31" y="93"/>
                    </a:cubicBezTo>
                    <a:cubicBezTo>
                      <a:pt x="33" y="93"/>
                      <a:pt x="35" y="95"/>
                      <a:pt x="36" y="96"/>
                    </a:cubicBezTo>
                    <a:cubicBezTo>
                      <a:pt x="36" y="97"/>
                      <a:pt x="40" y="101"/>
                      <a:pt x="39" y="102"/>
                    </a:cubicBezTo>
                    <a:cubicBezTo>
                      <a:pt x="43" y="101"/>
                      <a:pt x="48" y="100"/>
                      <a:pt x="52" y="101"/>
                    </a:cubicBezTo>
                    <a:cubicBezTo>
                      <a:pt x="58" y="103"/>
                      <a:pt x="63" y="106"/>
                      <a:pt x="68" y="108"/>
                    </a:cubicBezTo>
                    <a:close/>
                  </a:path>
                </a:pathLst>
              </a:custGeom>
              <a:solidFill>
                <a:srgbClr val="FFDDB2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5"/>
              <p:cNvSpPr/>
              <p:nvPr/>
            </p:nvSpPr>
            <p:spPr>
              <a:xfrm>
                <a:off x="1028582" y="2495772"/>
                <a:ext cx="1519102" cy="780802"/>
              </a:xfrm>
              <a:custGeom>
                <a:avLst/>
                <a:gdLst/>
                <a:ahLst/>
                <a:cxnLst/>
                <a:rect l="l" t="t" r="r" b="b"/>
                <a:pathLst>
                  <a:path w="427" h="219" extrusionOk="0">
                    <a:moveTo>
                      <a:pt x="229" y="174"/>
                    </a:moveTo>
                    <a:cubicBezTo>
                      <a:pt x="229" y="174"/>
                      <a:pt x="229" y="173"/>
                      <a:pt x="229" y="173"/>
                    </a:cubicBezTo>
                    <a:cubicBezTo>
                      <a:pt x="229" y="173"/>
                      <a:pt x="232" y="177"/>
                      <a:pt x="232" y="177"/>
                    </a:cubicBezTo>
                    <a:cubicBezTo>
                      <a:pt x="234" y="177"/>
                      <a:pt x="235" y="178"/>
                      <a:pt x="236" y="178"/>
                    </a:cubicBezTo>
                    <a:cubicBezTo>
                      <a:pt x="238" y="178"/>
                      <a:pt x="238" y="177"/>
                      <a:pt x="239" y="178"/>
                    </a:cubicBezTo>
                    <a:cubicBezTo>
                      <a:pt x="242" y="179"/>
                      <a:pt x="244" y="180"/>
                      <a:pt x="246" y="181"/>
                    </a:cubicBezTo>
                    <a:cubicBezTo>
                      <a:pt x="247" y="182"/>
                      <a:pt x="248" y="181"/>
                      <a:pt x="249" y="181"/>
                    </a:cubicBezTo>
                    <a:cubicBezTo>
                      <a:pt x="250" y="180"/>
                      <a:pt x="251" y="180"/>
                      <a:pt x="252" y="180"/>
                    </a:cubicBezTo>
                    <a:cubicBezTo>
                      <a:pt x="253" y="180"/>
                      <a:pt x="254" y="181"/>
                      <a:pt x="255" y="181"/>
                    </a:cubicBezTo>
                    <a:cubicBezTo>
                      <a:pt x="257" y="181"/>
                      <a:pt x="258" y="180"/>
                      <a:pt x="259" y="179"/>
                    </a:cubicBezTo>
                    <a:cubicBezTo>
                      <a:pt x="260" y="178"/>
                      <a:pt x="263" y="175"/>
                      <a:pt x="264" y="175"/>
                    </a:cubicBezTo>
                    <a:cubicBezTo>
                      <a:pt x="264" y="175"/>
                      <a:pt x="265" y="176"/>
                      <a:pt x="265" y="176"/>
                    </a:cubicBezTo>
                    <a:cubicBezTo>
                      <a:pt x="267" y="176"/>
                      <a:pt x="268" y="176"/>
                      <a:pt x="269" y="176"/>
                    </a:cubicBezTo>
                    <a:cubicBezTo>
                      <a:pt x="273" y="176"/>
                      <a:pt x="272" y="179"/>
                      <a:pt x="274" y="181"/>
                    </a:cubicBezTo>
                    <a:cubicBezTo>
                      <a:pt x="275" y="182"/>
                      <a:pt x="279" y="181"/>
                      <a:pt x="279" y="183"/>
                    </a:cubicBezTo>
                    <a:cubicBezTo>
                      <a:pt x="279" y="185"/>
                      <a:pt x="280" y="187"/>
                      <a:pt x="281" y="189"/>
                    </a:cubicBezTo>
                    <a:cubicBezTo>
                      <a:pt x="281" y="194"/>
                      <a:pt x="290" y="193"/>
                      <a:pt x="293" y="194"/>
                    </a:cubicBezTo>
                    <a:cubicBezTo>
                      <a:pt x="295" y="194"/>
                      <a:pt x="298" y="194"/>
                      <a:pt x="299" y="195"/>
                    </a:cubicBezTo>
                    <a:cubicBezTo>
                      <a:pt x="300" y="196"/>
                      <a:pt x="305" y="201"/>
                      <a:pt x="304" y="201"/>
                    </a:cubicBezTo>
                    <a:cubicBezTo>
                      <a:pt x="302" y="203"/>
                      <a:pt x="302" y="203"/>
                      <a:pt x="300" y="202"/>
                    </a:cubicBezTo>
                    <a:cubicBezTo>
                      <a:pt x="299" y="201"/>
                      <a:pt x="295" y="199"/>
                      <a:pt x="295" y="199"/>
                    </a:cubicBezTo>
                    <a:cubicBezTo>
                      <a:pt x="295" y="200"/>
                      <a:pt x="298" y="201"/>
                      <a:pt x="297" y="203"/>
                    </a:cubicBezTo>
                    <a:cubicBezTo>
                      <a:pt x="296" y="204"/>
                      <a:pt x="295" y="206"/>
                      <a:pt x="295" y="207"/>
                    </a:cubicBezTo>
                    <a:cubicBezTo>
                      <a:pt x="295" y="209"/>
                      <a:pt x="295" y="210"/>
                      <a:pt x="294" y="211"/>
                    </a:cubicBezTo>
                    <a:cubicBezTo>
                      <a:pt x="294" y="212"/>
                      <a:pt x="291" y="213"/>
                      <a:pt x="291" y="213"/>
                    </a:cubicBezTo>
                    <a:cubicBezTo>
                      <a:pt x="290" y="214"/>
                      <a:pt x="287" y="219"/>
                      <a:pt x="291" y="219"/>
                    </a:cubicBezTo>
                    <a:cubicBezTo>
                      <a:pt x="292" y="219"/>
                      <a:pt x="294" y="217"/>
                      <a:pt x="296" y="215"/>
                    </a:cubicBezTo>
                    <a:cubicBezTo>
                      <a:pt x="298" y="214"/>
                      <a:pt x="299" y="216"/>
                      <a:pt x="301" y="215"/>
                    </a:cubicBezTo>
                    <a:cubicBezTo>
                      <a:pt x="304" y="215"/>
                      <a:pt x="305" y="213"/>
                      <a:pt x="308" y="213"/>
                    </a:cubicBezTo>
                    <a:cubicBezTo>
                      <a:pt x="308" y="211"/>
                      <a:pt x="308" y="212"/>
                      <a:pt x="306" y="211"/>
                    </a:cubicBezTo>
                    <a:cubicBezTo>
                      <a:pt x="305" y="211"/>
                      <a:pt x="305" y="210"/>
                      <a:pt x="306" y="210"/>
                    </a:cubicBezTo>
                    <a:cubicBezTo>
                      <a:pt x="307" y="208"/>
                      <a:pt x="308" y="207"/>
                      <a:pt x="311" y="207"/>
                    </a:cubicBezTo>
                    <a:cubicBezTo>
                      <a:pt x="312" y="207"/>
                      <a:pt x="315" y="205"/>
                      <a:pt x="317" y="206"/>
                    </a:cubicBezTo>
                    <a:cubicBezTo>
                      <a:pt x="319" y="207"/>
                      <a:pt x="320" y="203"/>
                      <a:pt x="322" y="206"/>
                    </a:cubicBezTo>
                    <a:cubicBezTo>
                      <a:pt x="324" y="204"/>
                      <a:pt x="325" y="203"/>
                      <a:pt x="327" y="201"/>
                    </a:cubicBezTo>
                    <a:cubicBezTo>
                      <a:pt x="329" y="200"/>
                      <a:pt x="330" y="200"/>
                      <a:pt x="332" y="200"/>
                    </a:cubicBezTo>
                    <a:cubicBezTo>
                      <a:pt x="335" y="200"/>
                      <a:pt x="339" y="200"/>
                      <a:pt x="342" y="200"/>
                    </a:cubicBezTo>
                    <a:cubicBezTo>
                      <a:pt x="345" y="200"/>
                      <a:pt x="346" y="201"/>
                      <a:pt x="347" y="199"/>
                    </a:cubicBezTo>
                    <a:cubicBezTo>
                      <a:pt x="348" y="198"/>
                      <a:pt x="349" y="199"/>
                      <a:pt x="350" y="198"/>
                    </a:cubicBezTo>
                    <a:cubicBezTo>
                      <a:pt x="351" y="196"/>
                      <a:pt x="352" y="195"/>
                      <a:pt x="352" y="193"/>
                    </a:cubicBezTo>
                    <a:cubicBezTo>
                      <a:pt x="353" y="191"/>
                      <a:pt x="353" y="190"/>
                      <a:pt x="354" y="188"/>
                    </a:cubicBezTo>
                    <a:cubicBezTo>
                      <a:pt x="355" y="187"/>
                      <a:pt x="356" y="186"/>
                      <a:pt x="357" y="185"/>
                    </a:cubicBezTo>
                    <a:cubicBezTo>
                      <a:pt x="358" y="184"/>
                      <a:pt x="359" y="187"/>
                      <a:pt x="361" y="186"/>
                    </a:cubicBezTo>
                    <a:cubicBezTo>
                      <a:pt x="363" y="184"/>
                      <a:pt x="365" y="187"/>
                      <a:pt x="365" y="189"/>
                    </a:cubicBezTo>
                    <a:cubicBezTo>
                      <a:pt x="365" y="190"/>
                      <a:pt x="364" y="196"/>
                      <a:pt x="366" y="196"/>
                    </a:cubicBezTo>
                    <a:cubicBezTo>
                      <a:pt x="367" y="197"/>
                      <a:pt x="368" y="199"/>
                      <a:pt x="369" y="201"/>
                    </a:cubicBezTo>
                    <a:cubicBezTo>
                      <a:pt x="370" y="199"/>
                      <a:pt x="381" y="196"/>
                      <a:pt x="381" y="196"/>
                    </a:cubicBezTo>
                    <a:cubicBezTo>
                      <a:pt x="381" y="195"/>
                      <a:pt x="380" y="195"/>
                      <a:pt x="380" y="194"/>
                    </a:cubicBezTo>
                    <a:cubicBezTo>
                      <a:pt x="380" y="194"/>
                      <a:pt x="382" y="196"/>
                      <a:pt x="382" y="196"/>
                    </a:cubicBezTo>
                    <a:cubicBezTo>
                      <a:pt x="382" y="197"/>
                      <a:pt x="380" y="197"/>
                      <a:pt x="380" y="197"/>
                    </a:cubicBezTo>
                    <a:cubicBezTo>
                      <a:pt x="380" y="197"/>
                      <a:pt x="386" y="198"/>
                      <a:pt x="386" y="198"/>
                    </a:cubicBezTo>
                    <a:cubicBezTo>
                      <a:pt x="386" y="198"/>
                      <a:pt x="386" y="198"/>
                      <a:pt x="386" y="198"/>
                    </a:cubicBezTo>
                    <a:cubicBezTo>
                      <a:pt x="386" y="198"/>
                      <a:pt x="386" y="199"/>
                      <a:pt x="386" y="199"/>
                    </a:cubicBezTo>
                    <a:cubicBezTo>
                      <a:pt x="385" y="199"/>
                      <a:pt x="384" y="199"/>
                      <a:pt x="383" y="200"/>
                    </a:cubicBezTo>
                    <a:cubicBezTo>
                      <a:pt x="383" y="201"/>
                      <a:pt x="382" y="198"/>
                      <a:pt x="382" y="198"/>
                    </a:cubicBezTo>
                    <a:cubicBezTo>
                      <a:pt x="381" y="198"/>
                      <a:pt x="381" y="199"/>
                      <a:pt x="381" y="199"/>
                    </a:cubicBezTo>
                    <a:cubicBezTo>
                      <a:pt x="381" y="199"/>
                      <a:pt x="381" y="198"/>
                      <a:pt x="380" y="199"/>
                    </a:cubicBezTo>
                    <a:cubicBezTo>
                      <a:pt x="379" y="200"/>
                      <a:pt x="378" y="200"/>
                      <a:pt x="377" y="201"/>
                    </a:cubicBezTo>
                    <a:cubicBezTo>
                      <a:pt x="375" y="202"/>
                      <a:pt x="371" y="205"/>
                      <a:pt x="373" y="208"/>
                    </a:cubicBezTo>
                    <a:cubicBezTo>
                      <a:pt x="376" y="210"/>
                      <a:pt x="378" y="208"/>
                      <a:pt x="379" y="207"/>
                    </a:cubicBezTo>
                    <a:cubicBezTo>
                      <a:pt x="380" y="206"/>
                      <a:pt x="384" y="203"/>
                      <a:pt x="384" y="202"/>
                    </a:cubicBezTo>
                    <a:cubicBezTo>
                      <a:pt x="384" y="203"/>
                      <a:pt x="386" y="204"/>
                      <a:pt x="387" y="203"/>
                    </a:cubicBezTo>
                    <a:cubicBezTo>
                      <a:pt x="387" y="202"/>
                      <a:pt x="390" y="201"/>
                      <a:pt x="391" y="201"/>
                    </a:cubicBezTo>
                    <a:cubicBezTo>
                      <a:pt x="393" y="200"/>
                      <a:pt x="395" y="199"/>
                      <a:pt x="397" y="199"/>
                    </a:cubicBezTo>
                    <a:cubicBezTo>
                      <a:pt x="398" y="199"/>
                      <a:pt x="398" y="199"/>
                      <a:pt x="398" y="198"/>
                    </a:cubicBezTo>
                    <a:cubicBezTo>
                      <a:pt x="397" y="197"/>
                      <a:pt x="398" y="197"/>
                      <a:pt x="398" y="197"/>
                    </a:cubicBezTo>
                    <a:cubicBezTo>
                      <a:pt x="398" y="196"/>
                      <a:pt x="396" y="197"/>
                      <a:pt x="395" y="196"/>
                    </a:cubicBezTo>
                    <a:cubicBezTo>
                      <a:pt x="394" y="196"/>
                      <a:pt x="395" y="194"/>
                      <a:pt x="393" y="196"/>
                    </a:cubicBezTo>
                    <a:cubicBezTo>
                      <a:pt x="391" y="197"/>
                      <a:pt x="387" y="196"/>
                      <a:pt x="385" y="195"/>
                    </a:cubicBezTo>
                    <a:cubicBezTo>
                      <a:pt x="384" y="195"/>
                      <a:pt x="385" y="193"/>
                      <a:pt x="384" y="193"/>
                    </a:cubicBezTo>
                    <a:cubicBezTo>
                      <a:pt x="384" y="193"/>
                      <a:pt x="382" y="193"/>
                      <a:pt x="381" y="192"/>
                    </a:cubicBezTo>
                    <a:cubicBezTo>
                      <a:pt x="380" y="192"/>
                      <a:pt x="380" y="189"/>
                      <a:pt x="380" y="188"/>
                    </a:cubicBezTo>
                    <a:cubicBezTo>
                      <a:pt x="380" y="187"/>
                      <a:pt x="378" y="188"/>
                      <a:pt x="377" y="187"/>
                    </a:cubicBezTo>
                    <a:cubicBezTo>
                      <a:pt x="377" y="187"/>
                      <a:pt x="379" y="185"/>
                      <a:pt x="379" y="185"/>
                    </a:cubicBezTo>
                    <a:cubicBezTo>
                      <a:pt x="380" y="184"/>
                      <a:pt x="380" y="181"/>
                      <a:pt x="378" y="181"/>
                    </a:cubicBezTo>
                    <a:cubicBezTo>
                      <a:pt x="378" y="181"/>
                      <a:pt x="376" y="185"/>
                      <a:pt x="375" y="183"/>
                    </a:cubicBezTo>
                    <a:cubicBezTo>
                      <a:pt x="375" y="181"/>
                      <a:pt x="374" y="182"/>
                      <a:pt x="373" y="181"/>
                    </a:cubicBezTo>
                    <a:cubicBezTo>
                      <a:pt x="373" y="180"/>
                      <a:pt x="376" y="181"/>
                      <a:pt x="376" y="181"/>
                    </a:cubicBezTo>
                    <a:cubicBezTo>
                      <a:pt x="378" y="181"/>
                      <a:pt x="379" y="180"/>
                      <a:pt x="380" y="180"/>
                    </a:cubicBezTo>
                    <a:cubicBezTo>
                      <a:pt x="381" y="179"/>
                      <a:pt x="382" y="179"/>
                      <a:pt x="383" y="179"/>
                    </a:cubicBezTo>
                    <a:cubicBezTo>
                      <a:pt x="384" y="178"/>
                      <a:pt x="382" y="176"/>
                      <a:pt x="382" y="176"/>
                    </a:cubicBezTo>
                    <a:cubicBezTo>
                      <a:pt x="382" y="176"/>
                      <a:pt x="383" y="176"/>
                      <a:pt x="383" y="176"/>
                    </a:cubicBezTo>
                    <a:cubicBezTo>
                      <a:pt x="383" y="176"/>
                      <a:pt x="379" y="174"/>
                      <a:pt x="379" y="174"/>
                    </a:cubicBezTo>
                    <a:cubicBezTo>
                      <a:pt x="377" y="173"/>
                      <a:pt x="375" y="173"/>
                      <a:pt x="373" y="174"/>
                    </a:cubicBezTo>
                    <a:cubicBezTo>
                      <a:pt x="369" y="175"/>
                      <a:pt x="366" y="176"/>
                      <a:pt x="363" y="178"/>
                    </a:cubicBezTo>
                    <a:cubicBezTo>
                      <a:pt x="360" y="179"/>
                      <a:pt x="358" y="181"/>
                      <a:pt x="355" y="183"/>
                    </a:cubicBezTo>
                    <a:cubicBezTo>
                      <a:pt x="354" y="184"/>
                      <a:pt x="353" y="185"/>
                      <a:pt x="352" y="187"/>
                    </a:cubicBezTo>
                    <a:cubicBezTo>
                      <a:pt x="352" y="187"/>
                      <a:pt x="348" y="189"/>
                      <a:pt x="348" y="189"/>
                    </a:cubicBezTo>
                    <a:cubicBezTo>
                      <a:pt x="348" y="188"/>
                      <a:pt x="353" y="184"/>
                      <a:pt x="354" y="183"/>
                    </a:cubicBezTo>
                    <a:cubicBezTo>
                      <a:pt x="354" y="182"/>
                      <a:pt x="355" y="181"/>
                      <a:pt x="354" y="180"/>
                    </a:cubicBezTo>
                    <a:cubicBezTo>
                      <a:pt x="353" y="180"/>
                      <a:pt x="351" y="179"/>
                      <a:pt x="350" y="179"/>
                    </a:cubicBezTo>
                    <a:cubicBezTo>
                      <a:pt x="351" y="179"/>
                      <a:pt x="353" y="180"/>
                      <a:pt x="354" y="180"/>
                    </a:cubicBezTo>
                    <a:cubicBezTo>
                      <a:pt x="356" y="181"/>
                      <a:pt x="358" y="178"/>
                      <a:pt x="359" y="177"/>
                    </a:cubicBezTo>
                    <a:cubicBezTo>
                      <a:pt x="360" y="176"/>
                      <a:pt x="361" y="174"/>
                      <a:pt x="363" y="173"/>
                    </a:cubicBezTo>
                    <a:cubicBezTo>
                      <a:pt x="365" y="173"/>
                      <a:pt x="367" y="174"/>
                      <a:pt x="368" y="172"/>
                    </a:cubicBezTo>
                    <a:cubicBezTo>
                      <a:pt x="369" y="168"/>
                      <a:pt x="371" y="167"/>
                      <a:pt x="375" y="167"/>
                    </a:cubicBezTo>
                    <a:cubicBezTo>
                      <a:pt x="379" y="167"/>
                      <a:pt x="383" y="167"/>
                      <a:pt x="387" y="167"/>
                    </a:cubicBezTo>
                    <a:cubicBezTo>
                      <a:pt x="394" y="167"/>
                      <a:pt x="404" y="169"/>
                      <a:pt x="409" y="163"/>
                    </a:cubicBezTo>
                    <a:cubicBezTo>
                      <a:pt x="411" y="161"/>
                      <a:pt x="412" y="160"/>
                      <a:pt x="414" y="160"/>
                    </a:cubicBezTo>
                    <a:cubicBezTo>
                      <a:pt x="416" y="160"/>
                      <a:pt x="418" y="160"/>
                      <a:pt x="421" y="158"/>
                    </a:cubicBezTo>
                    <a:cubicBezTo>
                      <a:pt x="422" y="158"/>
                      <a:pt x="425" y="156"/>
                      <a:pt x="425" y="155"/>
                    </a:cubicBezTo>
                    <a:cubicBezTo>
                      <a:pt x="427" y="152"/>
                      <a:pt x="422" y="153"/>
                      <a:pt x="422" y="152"/>
                    </a:cubicBezTo>
                    <a:cubicBezTo>
                      <a:pt x="422" y="151"/>
                      <a:pt x="424" y="151"/>
                      <a:pt x="424" y="151"/>
                    </a:cubicBezTo>
                    <a:cubicBezTo>
                      <a:pt x="425" y="150"/>
                      <a:pt x="424" y="149"/>
                      <a:pt x="424" y="148"/>
                    </a:cubicBezTo>
                    <a:cubicBezTo>
                      <a:pt x="424" y="148"/>
                      <a:pt x="425" y="147"/>
                      <a:pt x="425" y="147"/>
                    </a:cubicBezTo>
                    <a:cubicBezTo>
                      <a:pt x="425" y="146"/>
                      <a:pt x="423" y="145"/>
                      <a:pt x="423" y="145"/>
                    </a:cubicBezTo>
                    <a:cubicBezTo>
                      <a:pt x="422" y="144"/>
                      <a:pt x="421" y="144"/>
                      <a:pt x="421" y="143"/>
                    </a:cubicBezTo>
                    <a:cubicBezTo>
                      <a:pt x="420" y="143"/>
                      <a:pt x="418" y="146"/>
                      <a:pt x="417" y="144"/>
                    </a:cubicBezTo>
                    <a:cubicBezTo>
                      <a:pt x="417" y="144"/>
                      <a:pt x="419" y="143"/>
                      <a:pt x="418" y="143"/>
                    </a:cubicBezTo>
                    <a:cubicBezTo>
                      <a:pt x="418" y="142"/>
                      <a:pt x="417" y="141"/>
                      <a:pt x="416" y="141"/>
                    </a:cubicBezTo>
                    <a:cubicBezTo>
                      <a:pt x="415" y="140"/>
                      <a:pt x="411" y="141"/>
                      <a:pt x="410" y="142"/>
                    </a:cubicBezTo>
                    <a:cubicBezTo>
                      <a:pt x="409" y="144"/>
                      <a:pt x="406" y="145"/>
                      <a:pt x="404" y="146"/>
                    </a:cubicBezTo>
                    <a:cubicBezTo>
                      <a:pt x="403" y="146"/>
                      <a:pt x="400" y="144"/>
                      <a:pt x="400" y="143"/>
                    </a:cubicBezTo>
                    <a:cubicBezTo>
                      <a:pt x="400" y="142"/>
                      <a:pt x="403" y="145"/>
                      <a:pt x="403" y="145"/>
                    </a:cubicBezTo>
                    <a:cubicBezTo>
                      <a:pt x="404" y="145"/>
                      <a:pt x="408" y="142"/>
                      <a:pt x="408" y="142"/>
                    </a:cubicBezTo>
                    <a:cubicBezTo>
                      <a:pt x="408" y="142"/>
                      <a:pt x="406" y="141"/>
                      <a:pt x="406" y="141"/>
                    </a:cubicBezTo>
                    <a:cubicBezTo>
                      <a:pt x="409" y="140"/>
                      <a:pt x="412" y="140"/>
                      <a:pt x="415" y="139"/>
                    </a:cubicBezTo>
                    <a:cubicBezTo>
                      <a:pt x="415" y="139"/>
                      <a:pt x="417" y="138"/>
                      <a:pt x="416" y="137"/>
                    </a:cubicBezTo>
                    <a:cubicBezTo>
                      <a:pt x="416" y="137"/>
                      <a:pt x="414" y="135"/>
                      <a:pt x="414" y="135"/>
                    </a:cubicBezTo>
                    <a:cubicBezTo>
                      <a:pt x="412" y="136"/>
                      <a:pt x="410" y="136"/>
                      <a:pt x="409" y="134"/>
                    </a:cubicBezTo>
                    <a:cubicBezTo>
                      <a:pt x="408" y="134"/>
                      <a:pt x="404" y="137"/>
                      <a:pt x="404" y="136"/>
                    </a:cubicBezTo>
                    <a:cubicBezTo>
                      <a:pt x="404" y="136"/>
                      <a:pt x="407" y="133"/>
                      <a:pt x="404" y="134"/>
                    </a:cubicBezTo>
                    <a:cubicBezTo>
                      <a:pt x="404" y="134"/>
                      <a:pt x="400" y="135"/>
                      <a:pt x="400" y="135"/>
                    </a:cubicBezTo>
                    <a:cubicBezTo>
                      <a:pt x="401" y="133"/>
                      <a:pt x="404" y="133"/>
                      <a:pt x="402" y="130"/>
                    </a:cubicBezTo>
                    <a:cubicBezTo>
                      <a:pt x="402" y="130"/>
                      <a:pt x="398" y="128"/>
                      <a:pt x="398" y="128"/>
                    </a:cubicBezTo>
                    <a:cubicBezTo>
                      <a:pt x="396" y="128"/>
                      <a:pt x="396" y="126"/>
                      <a:pt x="394" y="126"/>
                    </a:cubicBezTo>
                    <a:cubicBezTo>
                      <a:pt x="395" y="126"/>
                      <a:pt x="392" y="122"/>
                      <a:pt x="392" y="122"/>
                    </a:cubicBezTo>
                    <a:cubicBezTo>
                      <a:pt x="392" y="122"/>
                      <a:pt x="393" y="123"/>
                      <a:pt x="394" y="123"/>
                    </a:cubicBezTo>
                    <a:cubicBezTo>
                      <a:pt x="395" y="124"/>
                      <a:pt x="395" y="122"/>
                      <a:pt x="396" y="122"/>
                    </a:cubicBezTo>
                    <a:cubicBezTo>
                      <a:pt x="400" y="121"/>
                      <a:pt x="393" y="118"/>
                      <a:pt x="392" y="117"/>
                    </a:cubicBezTo>
                    <a:cubicBezTo>
                      <a:pt x="392" y="118"/>
                      <a:pt x="394" y="116"/>
                      <a:pt x="394" y="116"/>
                    </a:cubicBezTo>
                    <a:cubicBezTo>
                      <a:pt x="395" y="115"/>
                      <a:pt x="393" y="115"/>
                      <a:pt x="392" y="114"/>
                    </a:cubicBezTo>
                    <a:cubicBezTo>
                      <a:pt x="392" y="114"/>
                      <a:pt x="391" y="113"/>
                      <a:pt x="390" y="113"/>
                    </a:cubicBezTo>
                    <a:cubicBezTo>
                      <a:pt x="390" y="113"/>
                      <a:pt x="388" y="113"/>
                      <a:pt x="388" y="113"/>
                    </a:cubicBezTo>
                    <a:cubicBezTo>
                      <a:pt x="389" y="112"/>
                      <a:pt x="391" y="113"/>
                      <a:pt x="390" y="110"/>
                    </a:cubicBezTo>
                    <a:cubicBezTo>
                      <a:pt x="389" y="110"/>
                      <a:pt x="386" y="111"/>
                      <a:pt x="386" y="111"/>
                    </a:cubicBezTo>
                    <a:cubicBezTo>
                      <a:pt x="386" y="110"/>
                      <a:pt x="389" y="110"/>
                      <a:pt x="388" y="108"/>
                    </a:cubicBezTo>
                    <a:cubicBezTo>
                      <a:pt x="388" y="107"/>
                      <a:pt x="388" y="106"/>
                      <a:pt x="387" y="105"/>
                    </a:cubicBezTo>
                    <a:cubicBezTo>
                      <a:pt x="387" y="105"/>
                      <a:pt x="386" y="106"/>
                      <a:pt x="386" y="105"/>
                    </a:cubicBezTo>
                    <a:cubicBezTo>
                      <a:pt x="386" y="106"/>
                      <a:pt x="384" y="102"/>
                      <a:pt x="384" y="102"/>
                    </a:cubicBezTo>
                    <a:cubicBezTo>
                      <a:pt x="383" y="100"/>
                      <a:pt x="382" y="99"/>
                      <a:pt x="382" y="98"/>
                    </a:cubicBezTo>
                    <a:cubicBezTo>
                      <a:pt x="381" y="96"/>
                      <a:pt x="381" y="94"/>
                      <a:pt x="379" y="97"/>
                    </a:cubicBezTo>
                    <a:cubicBezTo>
                      <a:pt x="379" y="97"/>
                      <a:pt x="378" y="101"/>
                      <a:pt x="379" y="100"/>
                    </a:cubicBezTo>
                    <a:cubicBezTo>
                      <a:pt x="375" y="101"/>
                      <a:pt x="377" y="101"/>
                      <a:pt x="378" y="104"/>
                    </a:cubicBezTo>
                    <a:cubicBezTo>
                      <a:pt x="378" y="103"/>
                      <a:pt x="377" y="103"/>
                      <a:pt x="377" y="104"/>
                    </a:cubicBezTo>
                    <a:cubicBezTo>
                      <a:pt x="376" y="104"/>
                      <a:pt x="376" y="104"/>
                      <a:pt x="375" y="105"/>
                    </a:cubicBezTo>
                    <a:cubicBezTo>
                      <a:pt x="375" y="105"/>
                      <a:pt x="377" y="106"/>
                      <a:pt x="377" y="106"/>
                    </a:cubicBezTo>
                    <a:cubicBezTo>
                      <a:pt x="376" y="107"/>
                      <a:pt x="374" y="106"/>
                      <a:pt x="374" y="107"/>
                    </a:cubicBezTo>
                    <a:cubicBezTo>
                      <a:pt x="373" y="108"/>
                      <a:pt x="375" y="110"/>
                      <a:pt x="373" y="111"/>
                    </a:cubicBezTo>
                    <a:cubicBezTo>
                      <a:pt x="374" y="111"/>
                      <a:pt x="372" y="107"/>
                      <a:pt x="370" y="109"/>
                    </a:cubicBezTo>
                    <a:cubicBezTo>
                      <a:pt x="370" y="110"/>
                      <a:pt x="366" y="113"/>
                      <a:pt x="366" y="113"/>
                    </a:cubicBezTo>
                    <a:cubicBezTo>
                      <a:pt x="365" y="113"/>
                      <a:pt x="365" y="112"/>
                      <a:pt x="365" y="111"/>
                    </a:cubicBezTo>
                    <a:cubicBezTo>
                      <a:pt x="364" y="111"/>
                      <a:pt x="364" y="112"/>
                      <a:pt x="364" y="112"/>
                    </a:cubicBezTo>
                    <a:cubicBezTo>
                      <a:pt x="363" y="111"/>
                      <a:pt x="364" y="111"/>
                      <a:pt x="364" y="110"/>
                    </a:cubicBezTo>
                    <a:cubicBezTo>
                      <a:pt x="364" y="111"/>
                      <a:pt x="357" y="116"/>
                      <a:pt x="357" y="115"/>
                    </a:cubicBezTo>
                    <a:cubicBezTo>
                      <a:pt x="356" y="114"/>
                      <a:pt x="360" y="113"/>
                      <a:pt x="361" y="113"/>
                    </a:cubicBezTo>
                    <a:cubicBezTo>
                      <a:pt x="363" y="111"/>
                      <a:pt x="363" y="110"/>
                      <a:pt x="362" y="108"/>
                    </a:cubicBezTo>
                    <a:cubicBezTo>
                      <a:pt x="361" y="107"/>
                      <a:pt x="358" y="107"/>
                      <a:pt x="357" y="107"/>
                    </a:cubicBezTo>
                    <a:cubicBezTo>
                      <a:pt x="356" y="107"/>
                      <a:pt x="356" y="108"/>
                      <a:pt x="356" y="108"/>
                    </a:cubicBezTo>
                    <a:cubicBezTo>
                      <a:pt x="355" y="110"/>
                      <a:pt x="353" y="108"/>
                      <a:pt x="352" y="108"/>
                    </a:cubicBezTo>
                    <a:cubicBezTo>
                      <a:pt x="353" y="108"/>
                      <a:pt x="355" y="106"/>
                      <a:pt x="355" y="106"/>
                    </a:cubicBezTo>
                    <a:cubicBezTo>
                      <a:pt x="355" y="106"/>
                      <a:pt x="356" y="107"/>
                      <a:pt x="356" y="107"/>
                    </a:cubicBezTo>
                    <a:cubicBezTo>
                      <a:pt x="355" y="107"/>
                      <a:pt x="357" y="105"/>
                      <a:pt x="357" y="105"/>
                    </a:cubicBezTo>
                    <a:cubicBezTo>
                      <a:pt x="358" y="103"/>
                      <a:pt x="356" y="104"/>
                      <a:pt x="355" y="103"/>
                    </a:cubicBezTo>
                    <a:cubicBezTo>
                      <a:pt x="355" y="103"/>
                      <a:pt x="356" y="98"/>
                      <a:pt x="354" y="99"/>
                    </a:cubicBezTo>
                    <a:cubicBezTo>
                      <a:pt x="355" y="98"/>
                      <a:pt x="356" y="98"/>
                      <a:pt x="355" y="96"/>
                    </a:cubicBezTo>
                    <a:cubicBezTo>
                      <a:pt x="353" y="95"/>
                      <a:pt x="357" y="94"/>
                      <a:pt x="356" y="92"/>
                    </a:cubicBezTo>
                    <a:cubicBezTo>
                      <a:pt x="356" y="91"/>
                      <a:pt x="354" y="93"/>
                      <a:pt x="353" y="92"/>
                    </a:cubicBezTo>
                    <a:cubicBezTo>
                      <a:pt x="352" y="91"/>
                      <a:pt x="350" y="91"/>
                      <a:pt x="349" y="91"/>
                    </a:cubicBezTo>
                    <a:cubicBezTo>
                      <a:pt x="347" y="90"/>
                      <a:pt x="346" y="90"/>
                      <a:pt x="345" y="88"/>
                    </a:cubicBezTo>
                    <a:cubicBezTo>
                      <a:pt x="345" y="86"/>
                      <a:pt x="342" y="87"/>
                      <a:pt x="342" y="85"/>
                    </a:cubicBezTo>
                    <a:cubicBezTo>
                      <a:pt x="342" y="84"/>
                      <a:pt x="340" y="85"/>
                      <a:pt x="340" y="85"/>
                    </a:cubicBezTo>
                    <a:cubicBezTo>
                      <a:pt x="341" y="83"/>
                      <a:pt x="339" y="83"/>
                      <a:pt x="338" y="82"/>
                    </a:cubicBezTo>
                    <a:cubicBezTo>
                      <a:pt x="336" y="81"/>
                      <a:pt x="336" y="80"/>
                      <a:pt x="334" y="81"/>
                    </a:cubicBezTo>
                    <a:cubicBezTo>
                      <a:pt x="332" y="82"/>
                      <a:pt x="331" y="83"/>
                      <a:pt x="329" y="82"/>
                    </a:cubicBezTo>
                    <a:cubicBezTo>
                      <a:pt x="327" y="81"/>
                      <a:pt x="326" y="83"/>
                      <a:pt x="324" y="82"/>
                    </a:cubicBezTo>
                    <a:cubicBezTo>
                      <a:pt x="322" y="80"/>
                      <a:pt x="320" y="80"/>
                      <a:pt x="318" y="80"/>
                    </a:cubicBezTo>
                    <a:cubicBezTo>
                      <a:pt x="316" y="80"/>
                      <a:pt x="314" y="80"/>
                      <a:pt x="313" y="82"/>
                    </a:cubicBezTo>
                    <a:cubicBezTo>
                      <a:pt x="312" y="84"/>
                      <a:pt x="315" y="85"/>
                      <a:pt x="315" y="86"/>
                    </a:cubicBezTo>
                    <a:cubicBezTo>
                      <a:pt x="316" y="87"/>
                      <a:pt x="315" y="90"/>
                      <a:pt x="314" y="91"/>
                    </a:cubicBezTo>
                    <a:cubicBezTo>
                      <a:pt x="314" y="92"/>
                      <a:pt x="314" y="91"/>
                      <a:pt x="313" y="92"/>
                    </a:cubicBezTo>
                    <a:cubicBezTo>
                      <a:pt x="313" y="92"/>
                      <a:pt x="315" y="94"/>
                      <a:pt x="315" y="94"/>
                    </a:cubicBezTo>
                    <a:cubicBezTo>
                      <a:pt x="315" y="96"/>
                      <a:pt x="316" y="98"/>
                      <a:pt x="316" y="99"/>
                    </a:cubicBezTo>
                    <a:cubicBezTo>
                      <a:pt x="316" y="100"/>
                      <a:pt x="316" y="100"/>
                      <a:pt x="316" y="101"/>
                    </a:cubicBezTo>
                    <a:cubicBezTo>
                      <a:pt x="316" y="102"/>
                      <a:pt x="315" y="101"/>
                      <a:pt x="315" y="101"/>
                    </a:cubicBezTo>
                    <a:cubicBezTo>
                      <a:pt x="314" y="102"/>
                      <a:pt x="314" y="104"/>
                      <a:pt x="314" y="104"/>
                    </a:cubicBezTo>
                    <a:cubicBezTo>
                      <a:pt x="313" y="105"/>
                      <a:pt x="312" y="106"/>
                      <a:pt x="312" y="107"/>
                    </a:cubicBezTo>
                    <a:cubicBezTo>
                      <a:pt x="311" y="109"/>
                      <a:pt x="311" y="109"/>
                      <a:pt x="312" y="110"/>
                    </a:cubicBezTo>
                    <a:cubicBezTo>
                      <a:pt x="315" y="112"/>
                      <a:pt x="318" y="114"/>
                      <a:pt x="320" y="116"/>
                    </a:cubicBezTo>
                    <a:cubicBezTo>
                      <a:pt x="321" y="119"/>
                      <a:pt x="322" y="124"/>
                      <a:pt x="321" y="127"/>
                    </a:cubicBezTo>
                    <a:cubicBezTo>
                      <a:pt x="319" y="131"/>
                      <a:pt x="313" y="133"/>
                      <a:pt x="310" y="135"/>
                    </a:cubicBezTo>
                    <a:cubicBezTo>
                      <a:pt x="309" y="136"/>
                      <a:pt x="308" y="136"/>
                      <a:pt x="307" y="137"/>
                    </a:cubicBezTo>
                    <a:cubicBezTo>
                      <a:pt x="304" y="138"/>
                      <a:pt x="308" y="141"/>
                      <a:pt x="308" y="143"/>
                    </a:cubicBezTo>
                    <a:cubicBezTo>
                      <a:pt x="308" y="143"/>
                      <a:pt x="309" y="145"/>
                      <a:pt x="309" y="146"/>
                    </a:cubicBezTo>
                    <a:cubicBezTo>
                      <a:pt x="309" y="148"/>
                      <a:pt x="309" y="149"/>
                      <a:pt x="310" y="151"/>
                    </a:cubicBezTo>
                    <a:cubicBezTo>
                      <a:pt x="311" y="153"/>
                      <a:pt x="311" y="154"/>
                      <a:pt x="309" y="156"/>
                    </a:cubicBezTo>
                    <a:cubicBezTo>
                      <a:pt x="309" y="156"/>
                      <a:pt x="310" y="160"/>
                      <a:pt x="309" y="161"/>
                    </a:cubicBezTo>
                    <a:cubicBezTo>
                      <a:pt x="308" y="161"/>
                      <a:pt x="307" y="157"/>
                      <a:pt x="306" y="159"/>
                    </a:cubicBezTo>
                    <a:cubicBezTo>
                      <a:pt x="305" y="161"/>
                      <a:pt x="307" y="164"/>
                      <a:pt x="307" y="164"/>
                    </a:cubicBezTo>
                    <a:cubicBezTo>
                      <a:pt x="307" y="163"/>
                      <a:pt x="301" y="158"/>
                      <a:pt x="298" y="161"/>
                    </a:cubicBezTo>
                    <a:cubicBezTo>
                      <a:pt x="299" y="160"/>
                      <a:pt x="302" y="159"/>
                      <a:pt x="300" y="157"/>
                    </a:cubicBezTo>
                    <a:cubicBezTo>
                      <a:pt x="299" y="156"/>
                      <a:pt x="298" y="155"/>
                      <a:pt x="297" y="155"/>
                    </a:cubicBezTo>
                    <a:cubicBezTo>
                      <a:pt x="297" y="154"/>
                      <a:pt x="295" y="154"/>
                      <a:pt x="294" y="154"/>
                    </a:cubicBezTo>
                    <a:cubicBezTo>
                      <a:pt x="294" y="153"/>
                      <a:pt x="295" y="153"/>
                      <a:pt x="294" y="151"/>
                    </a:cubicBezTo>
                    <a:cubicBezTo>
                      <a:pt x="293" y="150"/>
                      <a:pt x="292" y="148"/>
                      <a:pt x="293" y="146"/>
                    </a:cubicBezTo>
                    <a:cubicBezTo>
                      <a:pt x="294" y="143"/>
                      <a:pt x="291" y="142"/>
                      <a:pt x="291" y="140"/>
                    </a:cubicBezTo>
                    <a:cubicBezTo>
                      <a:pt x="291" y="138"/>
                      <a:pt x="293" y="137"/>
                      <a:pt x="292" y="135"/>
                    </a:cubicBezTo>
                    <a:cubicBezTo>
                      <a:pt x="290" y="133"/>
                      <a:pt x="286" y="133"/>
                      <a:pt x="283" y="133"/>
                    </a:cubicBezTo>
                    <a:cubicBezTo>
                      <a:pt x="282" y="133"/>
                      <a:pt x="281" y="133"/>
                      <a:pt x="279" y="133"/>
                    </a:cubicBezTo>
                    <a:cubicBezTo>
                      <a:pt x="279" y="133"/>
                      <a:pt x="277" y="135"/>
                      <a:pt x="277" y="135"/>
                    </a:cubicBezTo>
                    <a:cubicBezTo>
                      <a:pt x="277" y="134"/>
                      <a:pt x="278" y="134"/>
                      <a:pt x="277" y="133"/>
                    </a:cubicBezTo>
                    <a:cubicBezTo>
                      <a:pt x="277" y="132"/>
                      <a:pt x="276" y="131"/>
                      <a:pt x="275" y="131"/>
                    </a:cubicBezTo>
                    <a:cubicBezTo>
                      <a:pt x="273" y="130"/>
                      <a:pt x="271" y="130"/>
                      <a:pt x="269" y="129"/>
                    </a:cubicBezTo>
                    <a:cubicBezTo>
                      <a:pt x="266" y="128"/>
                      <a:pt x="264" y="125"/>
                      <a:pt x="261" y="123"/>
                    </a:cubicBezTo>
                    <a:cubicBezTo>
                      <a:pt x="259" y="122"/>
                      <a:pt x="257" y="121"/>
                      <a:pt x="256" y="121"/>
                    </a:cubicBezTo>
                    <a:cubicBezTo>
                      <a:pt x="254" y="121"/>
                      <a:pt x="252" y="119"/>
                      <a:pt x="250" y="119"/>
                    </a:cubicBezTo>
                    <a:cubicBezTo>
                      <a:pt x="249" y="119"/>
                      <a:pt x="240" y="121"/>
                      <a:pt x="240" y="121"/>
                    </a:cubicBezTo>
                    <a:cubicBezTo>
                      <a:pt x="240" y="120"/>
                      <a:pt x="241" y="120"/>
                      <a:pt x="242" y="119"/>
                    </a:cubicBezTo>
                    <a:cubicBezTo>
                      <a:pt x="242" y="118"/>
                      <a:pt x="241" y="117"/>
                      <a:pt x="241" y="117"/>
                    </a:cubicBezTo>
                    <a:cubicBezTo>
                      <a:pt x="240" y="114"/>
                      <a:pt x="239" y="112"/>
                      <a:pt x="238" y="110"/>
                    </a:cubicBezTo>
                    <a:cubicBezTo>
                      <a:pt x="237" y="108"/>
                      <a:pt x="236" y="108"/>
                      <a:pt x="234" y="108"/>
                    </a:cubicBezTo>
                    <a:cubicBezTo>
                      <a:pt x="231" y="108"/>
                      <a:pt x="230" y="108"/>
                      <a:pt x="230" y="105"/>
                    </a:cubicBezTo>
                    <a:cubicBezTo>
                      <a:pt x="231" y="103"/>
                      <a:pt x="230" y="100"/>
                      <a:pt x="230" y="98"/>
                    </a:cubicBezTo>
                    <a:cubicBezTo>
                      <a:pt x="231" y="95"/>
                      <a:pt x="233" y="93"/>
                      <a:pt x="234" y="90"/>
                    </a:cubicBezTo>
                    <a:cubicBezTo>
                      <a:pt x="235" y="88"/>
                      <a:pt x="235" y="87"/>
                      <a:pt x="237" y="86"/>
                    </a:cubicBezTo>
                    <a:cubicBezTo>
                      <a:pt x="238" y="86"/>
                      <a:pt x="237" y="85"/>
                      <a:pt x="237" y="84"/>
                    </a:cubicBezTo>
                    <a:cubicBezTo>
                      <a:pt x="238" y="84"/>
                      <a:pt x="240" y="82"/>
                      <a:pt x="240" y="82"/>
                    </a:cubicBezTo>
                    <a:cubicBezTo>
                      <a:pt x="240" y="82"/>
                      <a:pt x="240" y="82"/>
                      <a:pt x="239" y="81"/>
                    </a:cubicBezTo>
                    <a:cubicBezTo>
                      <a:pt x="239" y="81"/>
                      <a:pt x="240" y="81"/>
                      <a:pt x="240" y="81"/>
                    </a:cubicBezTo>
                    <a:cubicBezTo>
                      <a:pt x="240" y="79"/>
                      <a:pt x="242" y="80"/>
                      <a:pt x="243" y="80"/>
                    </a:cubicBezTo>
                    <a:cubicBezTo>
                      <a:pt x="244" y="80"/>
                      <a:pt x="244" y="79"/>
                      <a:pt x="244" y="79"/>
                    </a:cubicBezTo>
                    <a:cubicBezTo>
                      <a:pt x="245" y="77"/>
                      <a:pt x="243" y="78"/>
                      <a:pt x="242" y="77"/>
                    </a:cubicBezTo>
                    <a:cubicBezTo>
                      <a:pt x="242" y="77"/>
                      <a:pt x="244" y="77"/>
                      <a:pt x="244" y="77"/>
                    </a:cubicBezTo>
                    <a:cubicBezTo>
                      <a:pt x="245" y="76"/>
                      <a:pt x="246" y="77"/>
                      <a:pt x="246" y="77"/>
                    </a:cubicBezTo>
                    <a:cubicBezTo>
                      <a:pt x="248" y="79"/>
                      <a:pt x="248" y="77"/>
                      <a:pt x="250" y="76"/>
                    </a:cubicBezTo>
                    <a:cubicBezTo>
                      <a:pt x="252" y="74"/>
                      <a:pt x="248" y="72"/>
                      <a:pt x="246" y="71"/>
                    </a:cubicBezTo>
                    <a:cubicBezTo>
                      <a:pt x="245" y="71"/>
                      <a:pt x="241" y="72"/>
                      <a:pt x="241" y="72"/>
                    </a:cubicBezTo>
                    <a:cubicBezTo>
                      <a:pt x="240" y="70"/>
                      <a:pt x="243" y="70"/>
                      <a:pt x="240" y="69"/>
                    </a:cubicBezTo>
                    <a:cubicBezTo>
                      <a:pt x="239" y="69"/>
                      <a:pt x="234" y="69"/>
                      <a:pt x="234" y="68"/>
                    </a:cubicBezTo>
                    <a:cubicBezTo>
                      <a:pt x="234" y="67"/>
                      <a:pt x="236" y="67"/>
                      <a:pt x="236" y="67"/>
                    </a:cubicBezTo>
                    <a:cubicBezTo>
                      <a:pt x="237" y="66"/>
                      <a:pt x="237" y="67"/>
                      <a:pt x="238" y="67"/>
                    </a:cubicBezTo>
                    <a:cubicBezTo>
                      <a:pt x="237" y="68"/>
                      <a:pt x="240" y="68"/>
                      <a:pt x="240" y="68"/>
                    </a:cubicBezTo>
                    <a:cubicBezTo>
                      <a:pt x="242" y="68"/>
                      <a:pt x="245" y="70"/>
                      <a:pt x="246" y="70"/>
                    </a:cubicBezTo>
                    <a:cubicBezTo>
                      <a:pt x="247" y="70"/>
                      <a:pt x="248" y="71"/>
                      <a:pt x="249" y="71"/>
                    </a:cubicBezTo>
                    <a:cubicBezTo>
                      <a:pt x="251" y="72"/>
                      <a:pt x="250" y="71"/>
                      <a:pt x="251" y="71"/>
                    </a:cubicBezTo>
                    <a:cubicBezTo>
                      <a:pt x="252" y="71"/>
                      <a:pt x="255" y="71"/>
                      <a:pt x="254" y="70"/>
                    </a:cubicBezTo>
                    <a:cubicBezTo>
                      <a:pt x="253" y="69"/>
                      <a:pt x="254" y="67"/>
                      <a:pt x="255" y="66"/>
                    </a:cubicBezTo>
                    <a:cubicBezTo>
                      <a:pt x="255" y="67"/>
                      <a:pt x="258" y="68"/>
                      <a:pt x="258" y="68"/>
                    </a:cubicBezTo>
                    <a:cubicBezTo>
                      <a:pt x="260" y="68"/>
                      <a:pt x="261" y="68"/>
                      <a:pt x="263" y="67"/>
                    </a:cubicBezTo>
                    <a:cubicBezTo>
                      <a:pt x="264" y="66"/>
                      <a:pt x="265" y="64"/>
                      <a:pt x="266" y="63"/>
                    </a:cubicBezTo>
                    <a:cubicBezTo>
                      <a:pt x="267" y="62"/>
                      <a:pt x="269" y="61"/>
                      <a:pt x="268" y="59"/>
                    </a:cubicBezTo>
                    <a:cubicBezTo>
                      <a:pt x="267" y="57"/>
                      <a:pt x="264" y="58"/>
                      <a:pt x="263" y="58"/>
                    </a:cubicBezTo>
                    <a:cubicBezTo>
                      <a:pt x="260" y="58"/>
                      <a:pt x="258" y="57"/>
                      <a:pt x="256" y="56"/>
                    </a:cubicBezTo>
                    <a:cubicBezTo>
                      <a:pt x="255" y="55"/>
                      <a:pt x="254" y="54"/>
                      <a:pt x="252" y="53"/>
                    </a:cubicBezTo>
                    <a:cubicBezTo>
                      <a:pt x="252" y="53"/>
                      <a:pt x="247" y="53"/>
                      <a:pt x="247" y="53"/>
                    </a:cubicBezTo>
                    <a:cubicBezTo>
                      <a:pt x="247" y="52"/>
                      <a:pt x="252" y="53"/>
                      <a:pt x="253" y="53"/>
                    </a:cubicBezTo>
                    <a:cubicBezTo>
                      <a:pt x="255" y="53"/>
                      <a:pt x="255" y="52"/>
                      <a:pt x="257" y="53"/>
                    </a:cubicBezTo>
                    <a:cubicBezTo>
                      <a:pt x="261" y="55"/>
                      <a:pt x="265" y="59"/>
                      <a:pt x="269" y="56"/>
                    </a:cubicBezTo>
                    <a:cubicBezTo>
                      <a:pt x="271" y="54"/>
                      <a:pt x="272" y="53"/>
                      <a:pt x="273" y="51"/>
                    </a:cubicBezTo>
                    <a:cubicBezTo>
                      <a:pt x="274" y="50"/>
                      <a:pt x="268" y="49"/>
                      <a:pt x="271" y="47"/>
                    </a:cubicBezTo>
                    <a:cubicBezTo>
                      <a:pt x="272" y="47"/>
                      <a:pt x="275" y="47"/>
                      <a:pt x="276" y="48"/>
                    </a:cubicBezTo>
                    <a:cubicBezTo>
                      <a:pt x="279" y="48"/>
                      <a:pt x="279" y="50"/>
                      <a:pt x="282" y="48"/>
                    </a:cubicBezTo>
                    <a:cubicBezTo>
                      <a:pt x="282" y="48"/>
                      <a:pt x="285" y="49"/>
                      <a:pt x="284" y="47"/>
                    </a:cubicBezTo>
                    <a:cubicBezTo>
                      <a:pt x="283" y="46"/>
                      <a:pt x="279" y="44"/>
                      <a:pt x="278" y="44"/>
                    </a:cubicBezTo>
                    <a:cubicBezTo>
                      <a:pt x="280" y="43"/>
                      <a:pt x="282" y="45"/>
                      <a:pt x="284" y="45"/>
                    </a:cubicBezTo>
                    <a:cubicBezTo>
                      <a:pt x="285" y="45"/>
                      <a:pt x="287" y="50"/>
                      <a:pt x="289" y="49"/>
                    </a:cubicBezTo>
                    <a:cubicBezTo>
                      <a:pt x="289" y="49"/>
                      <a:pt x="288" y="48"/>
                      <a:pt x="288" y="48"/>
                    </a:cubicBezTo>
                    <a:cubicBezTo>
                      <a:pt x="289" y="47"/>
                      <a:pt x="290" y="47"/>
                      <a:pt x="292" y="46"/>
                    </a:cubicBezTo>
                    <a:cubicBezTo>
                      <a:pt x="293" y="45"/>
                      <a:pt x="296" y="42"/>
                      <a:pt x="297" y="41"/>
                    </a:cubicBezTo>
                    <a:cubicBezTo>
                      <a:pt x="297" y="38"/>
                      <a:pt x="295" y="38"/>
                      <a:pt x="293" y="36"/>
                    </a:cubicBezTo>
                    <a:cubicBezTo>
                      <a:pt x="293" y="36"/>
                      <a:pt x="290" y="30"/>
                      <a:pt x="290" y="31"/>
                    </a:cubicBezTo>
                    <a:cubicBezTo>
                      <a:pt x="291" y="30"/>
                      <a:pt x="295" y="30"/>
                      <a:pt x="296" y="30"/>
                    </a:cubicBezTo>
                    <a:cubicBezTo>
                      <a:pt x="299" y="29"/>
                      <a:pt x="294" y="28"/>
                      <a:pt x="294" y="27"/>
                    </a:cubicBezTo>
                    <a:cubicBezTo>
                      <a:pt x="293" y="26"/>
                      <a:pt x="297" y="26"/>
                      <a:pt x="297" y="25"/>
                    </a:cubicBezTo>
                    <a:cubicBezTo>
                      <a:pt x="297" y="25"/>
                      <a:pt x="287" y="21"/>
                      <a:pt x="287" y="21"/>
                    </a:cubicBezTo>
                    <a:cubicBezTo>
                      <a:pt x="288" y="21"/>
                      <a:pt x="290" y="20"/>
                      <a:pt x="291" y="20"/>
                    </a:cubicBezTo>
                    <a:cubicBezTo>
                      <a:pt x="288" y="20"/>
                      <a:pt x="285" y="19"/>
                      <a:pt x="282" y="19"/>
                    </a:cubicBezTo>
                    <a:cubicBezTo>
                      <a:pt x="280" y="19"/>
                      <a:pt x="277" y="20"/>
                      <a:pt x="276" y="19"/>
                    </a:cubicBezTo>
                    <a:cubicBezTo>
                      <a:pt x="278" y="20"/>
                      <a:pt x="275" y="21"/>
                      <a:pt x="276" y="23"/>
                    </a:cubicBezTo>
                    <a:cubicBezTo>
                      <a:pt x="277" y="24"/>
                      <a:pt x="280" y="25"/>
                      <a:pt x="280" y="26"/>
                    </a:cubicBezTo>
                    <a:cubicBezTo>
                      <a:pt x="280" y="26"/>
                      <a:pt x="278" y="27"/>
                      <a:pt x="278" y="27"/>
                    </a:cubicBezTo>
                    <a:cubicBezTo>
                      <a:pt x="278" y="27"/>
                      <a:pt x="280" y="28"/>
                      <a:pt x="279" y="28"/>
                    </a:cubicBezTo>
                    <a:cubicBezTo>
                      <a:pt x="277" y="29"/>
                      <a:pt x="276" y="27"/>
                      <a:pt x="275" y="31"/>
                    </a:cubicBezTo>
                    <a:cubicBezTo>
                      <a:pt x="274" y="33"/>
                      <a:pt x="274" y="35"/>
                      <a:pt x="273" y="37"/>
                    </a:cubicBezTo>
                    <a:cubicBezTo>
                      <a:pt x="272" y="37"/>
                      <a:pt x="271" y="38"/>
                      <a:pt x="271" y="39"/>
                    </a:cubicBezTo>
                    <a:cubicBezTo>
                      <a:pt x="271" y="40"/>
                      <a:pt x="270" y="40"/>
                      <a:pt x="270" y="41"/>
                    </a:cubicBezTo>
                    <a:cubicBezTo>
                      <a:pt x="267" y="42"/>
                      <a:pt x="268" y="43"/>
                      <a:pt x="266" y="40"/>
                    </a:cubicBezTo>
                    <a:cubicBezTo>
                      <a:pt x="265" y="39"/>
                      <a:pt x="262" y="37"/>
                      <a:pt x="262" y="35"/>
                    </a:cubicBezTo>
                    <a:cubicBezTo>
                      <a:pt x="262" y="35"/>
                      <a:pt x="262" y="32"/>
                      <a:pt x="263" y="32"/>
                    </a:cubicBezTo>
                    <a:cubicBezTo>
                      <a:pt x="263" y="32"/>
                      <a:pt x="265" y="33"/>
                      <a:pt x="265" y="31"/>
                    </a:cubicBezTo>
                    <a:cubicBezTo>
                      <a:pt x="264" y="29"/>
                      <a:pt x="264" y="28"/>
                      <a:pt x="262" y="26"/>
                    </a:cubicBezTo>
                    <a:cubicBezTo>
                      <a:pt x="260" y="25"/>
                      <a:pt x="258" y="23"/>
                      <a:pt x="256" y="25"/>
                    </a:cubicBezTo>
                    <a:cubicBezTo>
                      <a:pt x="255" y="26"/>
                      <a:pt x="255" y="28"/>
                      <a:pt x="255" y="30"/>
                    </a:cubicBezTo>
                    <a:cubicBezTo>
                      <a:pt x="255" y="31"/>
                      <a:pt x="251" y="31"/>
                      <a:pt x="251" y="30"/>
                    </a:cubicBezTo>
                    <a:cubicBezTo>
                      <a:pt x="251" y="29"/>
                      <a:pt x="251" y="26"/>
                      <a:pt x="250" y="25"/>
                    </a:cubicBezTo>
                    <a:cubicBezTo>
                      <a:pt x="246" y="22"/>
                      <a:pt x="251" y="25"/>
                      <a:pt x="251" y="24"/>
                    </a:cubicBezTo>
                    <a:cubicBezTo>
                      <a:pt x="252" y="24"/>
                      <a:pt x="253" y="23"/>
                      <a:pt x="252" y="23"/>
                    </a:cubicBezTo>
                    <a:cubicBezTo>
                      <a:pt x="252" y="22"/>
                      <a:pt x="251" y="21"/>
                      <a:pt x="250" y="22"/>
                    </a:cubicBezTo>
                    <a:cubicBezTo>
                      <a:pt x="249" y="23"/>
                      <a:pt x="249" y="21"/>
                      <a:pt x="248" y="21"/>
                    </a:cubicBezTo>
                    <a:cubicBezTo>
                      <a:pt x="247" y="20"/>
                      <a:pt x="246" y="22"/>
                      <a:pt x="245" y="21"/>
                    </a:cubicBezTo>
                    <a:cubicBezTo>
                      <a:pt x="243" y="20"/>
                      <a:pt x="242" y="21"/>
                      <a:pt x="243" y="18"/>
                    </a:cubicBezTo>
                    <a:cubicBezTo>
                      <a:pt x="243" y="18"/>
                      <a:pt x="243" y="18"/>
                      <a:pt x="244" y="18"/>
                    </a:cubicBezTo>
                    <a:cubicBezTo>
                      <a:pt x="244" y="17"/>
                      <a:pt x="244" y="17"/>
                      <a:pt x="244" y="16"/>
                    </a:cubicBezTo>
                    <a:cubicBezTo>
                      <a:pt x="245" y="16"/>
                      <a:pt x="245" y="16"/>
                      <a:pt x="246" y="16"/>
                    </a:cubicBezTo>
                    <a:cubicBezTo>
                      <a:pt x="245" y="16"/>
                      <a:pt x="244" y="13"/>
                      <a:pt x="244" y="13"/>
                    </a:cubicBezTo>
                    <a:cubicBezTo>
                      <a:pt x="243" y="11"/>
                      <a:pt x="241" y="11"/>
                      <a:pt x="241" y="10"/>
                    </a:cubicBezTo>
                    <a:cubicBezTo>
                      <a:pt x="239" y="9"/>
                      <a:pt x="240" y="9"/>
                      <a:pt x="239" y="7"/>
                    </a:cubicBezTo>
                    <a:cubicBezTo>
                      <a:pt x="239" y="5"/>
                      <a:pt x="237" y="4"/>
                      <a:pt x="237" y="3"/>
                    </a:cubicBezTo>
                    <a:cubicBezTo>
                      <a:pt x="236" y="1"/>
                      <a:pt x="234" y="1"/>
                      <a:pt x="232" y="1"/>
                    </a:cubicBezTo>
                    <a:cubicBezTo>
                      <a:pt x="231" y="1"/>
                      <a:pt x="232" y="0"/>
                      <a:pt x="230" y="0"/>
                    </a:cubicBezTo>
                    <a:cubicBezTo>
                      <a:pt x="229" y="0"/>
                      <a:pt x="228" y="0"/>
                      <a:pt x="228" y="2"/>
                    </a:cubicBezTo>
                    <a:cubicBezTo>
                      <a:pt x="228" y="2"/>
                      <a:pt x="225" y="3"/>
                      <a:pt x="225" y="3"/>
                    </a:cubicBezTo>
                    <a:cubicBezTo>
                      <a:pt x="226" y="3"/>
                      <a:pt x="228" y="3"/>
                      <a:pt x="228" y="4"/>
                    </a:cubicBezTo>
                    <a:cubicBezTo>
                      <a:pt x="228" y="4"/>
                      <a:pt x="226" y="5"/>
                      <a:pt x="226" y="5"/>
                    </a:cubicBezTo>
                    <a:cubicBezTo>
                      <a:pt x="225" y="6"/>
                      <a:pt x="224" y="4"/>
                      <a:pt x="223" y="6"/>
                    </a:cubicBezTo>
                    <a:cubicBezTo>
                      <a:pt x="222" y="6"/>
                      <a:pt x="221" y="9"/>
                      <a:pt x="221" y="10"/>
                    </a:cubicBezTo>
                    <a:cubicBezTo>
                      <a:pt x="222" y="10"/>
                      <a:pt x="224" y="10"/>
                      <a:pt x="225" y="11"/>
                    </a:cubicBezTo>
                    <a:cubicBezTo>
                      <a:pt x="224" y="10"/>
                      <a:pt x="222" y="14"/>
                      <a:pt x="222" y="15"/>
                    </a:cubicBezTo>
                    <a:cubicBezTo>
                      <a:pt x="222" y="16"/>
                      <a:pt x="224" y="18"/>
                      <a:pt x="225" y="19"/>
                    </a:cubicBezTo>
                    <a:cubicBezTo>
                      <a:pt x="226" y="19"/>
                      <a:pt x="228" y="21"/>
                      <a:pt x="229" y="21"/>
                    </a:cubicBezTo>
                    <a:cubicBezTo>
                      <a:pt x="231" y="20"/>
                      <a:pt x="231" y="20"/>
                      <a:pt x="232" y="21"/>
                    </a:cubicBezTo>
                    <a:cubicBezTo>
                      <a:pt x="233" y="21"/>
                      <a:pt x="235" y="23"/>
                      <a:pt x="235" y="23"/>
                    </a:cubicBezTo>
                    <a:cubicBezTo>
                      <a:pt x="234" y="24"/>
                      <a:pt x="233" y="22"/>
                      <a:pt x="233" y="24"/>
                    </a:cubicBezTo>
                    <a:cubicBezTo>
                      <a:pt x="233" y="26"/>
                      <a:pt x="232" y="26"/>
                      <a:pt x="232" y="27"/>
                    </a:cubicBezTo>
                    <a:cubicBezTo>
                      <a:pt x="231" y="29"/>
                      <a:pt x="233" y="29"/>
                      <a:pt x="234" y="28"/>
                    </a:cubicBezTo>
                    <a:cubicBezTo>
                      <a:pt x="234" y="28"/>
                      <a:pt x="236" y="25"/>
                      <a:pt x="236" y="26"/>
                    </a:cubicBezTo>
                    <a:cubicBezTo>
                      <a:pt x="237" y="27"/>
                      <a:pt x="236" y="29"/>
                      <a:pt x="236" y="30"/>
                    </a:cubicBezTo>
                    <a:cubicBezTo>
                      <a:pt x="235" y="31"/>
                      <a:pt x="234" y="31"/>
                      <a:pt x="233" y="31"/>
                    </a:cubicBezTo>
                    <a:cubicBezTo>
                      <a:pt x="233" y="32"/>
                      <a:pt x="233" y="33"/>
                      <a:pt x="232" y="34"/>
                    </a:cubicBezTo>
                    <a:cubicBezTo>
                      <a:pt x="231" y="34"/>
                      <a:pt x="229" y="34"/>
                      <a:pt x="228" y="35"/>
                    </a:cubicBezTo>
                    <a:cubicBezTo>
                      <a:pt x="227" y="35"/>
                      <a:pt x="226" y="37"/>
                      <a:pt x="226" y="37"/>
                    </a:cubicBezTo>
                    <a:cubicBezTo>
                      <a:pt x="227" y="38"/>
                      <a:pt x="228" y="39"/>
                      <a:pt x="228" y="41"/>
                    </a:cubicBezTo>
                    <a:cubicBezTo>
                      <a:pt x="228" y="42"/>
                      <a:pt x="227" y="41"/>
                      <a:pt x="226" y="40"/>
                    </a:cubicBezTo>
                    <a:cubicBezTo>
                      <a:pt x="226" y="40"/>
                      <a:pt x="225" y="40"/>
                      <a:pt x="225" y="41"/>
                    </a:cubicBezTo>
                    <a:cubicBezTo>
                      <a:pt x="224" y="41"/>
                      <a:pt x="222" y="40"/>
                      <a:pt x="222" y="39"/>
                    </a:cubicBezTo>
                    <a:cubicBezTo>
                      <a:pt x="222" y="38"/>
                      <a:pt x="224" y="35"/>
                      <a:pt x="224" y="34"/>
                    </a:cubicBezTo>
                    <a:cubicBezTo>
                      <a:pt x="225" y="32"/>
                      <a:pt x="222" y="34"/>
                      <a:pt x="222" y="34"/>
                    </a:cubicBezTo>
                    <a:cubicBezTo>
                      <a:pt x="221" y="34"/>
                      <a:pt x="218" y="32"/>
                      <a:pt x="217" y="31"/>
                    </a:cubicBezTo>
                    <a:cubicBezTo>
                      <a:pt x="215" y="30"/>
                      <a:pt x="216" y="32"/>
                      <a:pt x="214" y="32"/>
                    </a:cubicBezTo>
                    <a:cubicBezTo>
                      <a:pt x="213" y="32"/>
                      <a:pt x="210" y="31"/>
                      <a:pt x="212" y="33"/>
                    </a:cubicBezTo>
                    <a:cubicBezTo>
                      <a:pt x="213" y="34"/>
                      <a:pt x="213" y="35"/>
                      <a:pt x="215" y="35"/>
                    </a:cubicBezTo>
                    <a:cubicBezTo>
                      <a:pt x="216" y="35"/>
                      <a:pt x="218" y="35"/>
                      <a:pt x="218" y="37"/>
                    </a:cubicBezTo>
                    <a:cubicBezTo>
                      <a:pt x="220" y="41"/>
                      <a:pt x="214" y="36"/>
                      <a:pt x="213" y="35"/>
                    </a:cubicBezTo>
                    <a:cubicBezTo>
                      <a:pt x="211" y="35"/>
                      <a:pt x="211" y="37"/>
                      <a:pt x="209" y="37"/>
                    </a:cubicBezTo>
                    <a:cubicBezTo>
                      <a:pt x="207" y="37"/>
                      <a:pt x="206" y="36"/>
                      <a:pt x="204" y="36"/>
                    </a:cubicBezTo>
                    <a:cubicBezTo>
                      <a:pt x="200" y="37"/>
                      <a:pt x="197" y="37"/>
                      <a:pt x="193" y="37"/>
                    </a:cubicBezTo>
                    <a:cubicBezTo>
                      <a:pt x="190" y="36"/>
                      <a:pt x="186" y="34"/>
                      <a:pt x="182" y="33"/>
                    </a:cubicBezTo>
                    <a:cubicBezTo>
                      <a:pt x="181" y="33"/>
                      <a:pt x="179" y="33"/>
                      <a:pt x="178" y="32"/>
                    </a:cubicBezTo>
                    <a:cubicBezTo>
                      <a:pt x="177" y="30"/>
                      <a:pt x="177" y="28"/>
                      <a:pt x="176" y="28"/>
                    </a:cubicBezTo>
                    <a:cubicBezTo>
                      <a:pt x="174" y="27"/>
                      <a:pt x="172" y="28"/>
                      <a:pt x="171" y="28"/>
                    </a:cubicBezTo>
                    <a:cubicBezTo>
                      <a:pt x="168" y="29"/>
                      <a:pt x="166" y="29"/>
                      <a:pt x="164" y="29"/>
                    </a:cubicBezTo>
                    <a:cubicBezTo>
                      <a:pt x="163" y="30"/>
                      <a:pt x="161" y="31"/>
                      <a:pt x="161" y="32"/>
                    </a:cubicBezTo>
                    <a:cubicBezTo>
                      <a:pt x="161" y="32"/>
                      <a:pt x="165" y="34"/>
                      <a:pt x="166" y="34"/>
                    </a:cubicBezTo>
                    <a:cubicBezTo>
                      <a:pt x="166" y="34"/>
                      <a:pt x="165" y="31"/>
                      <a:pt x="167" y="32"/>
                    </a:cubicBezTo>
                    <a:cubicBezTo>
                      <a:pt x="168" y="32"/>
                      <a:pt x="168" y="33"/>
                      <a:pt x="169" y="32"/>
                    </a:cubicBezTo>
                    <a:cubicBezTo>
                      <a:pt x="170" y="32"/>
                      <a:pt x="176" y="28"/>
                      <a:pt x="176" y="30"/>
                    </a:cubicBezTo>
                    <a:cubicBezTo>
                      <a:pt x="176" y="31"/>
                      <a:pt x="173" y="32"/>
                      <a:pt x="172" y="33"/>
                    </a:cubicBezTo>
                    <a:cubicBezTo>
                      <a:pt x="171" y="34"/>
                      <a:pt x="169" y="34"/>
                      <a:pt x="167" y="34"/>
                    </a:cubicBezTo>
                    <a:cubicBezTo>
                      <a:pt x="166" y="35"/>
                      <a:pt x="163" y="37"/>
                      <a:pt x="165" y="38"/>
                    </a:cubicBezTo>
                    <a:cubicBezTo>
                      <a:pt x="167" y="38"/>
                      <a:pt x="167" y="39"/>
                      <a:pt x="166" y="41"/>
                    </a:cubicBezTo>
                    <a:cubicBezTo>
                      <a:pt x="166" y="42"/>
                      <a:pt x="168" y="42"/>
                      <a:pt x="168" y="43"/>
                    </a:cubicBezTo>
                    <a:cubicBezTo>
                      <a:pt x="169" y="44"/>
                      <a:pt x="169" y="46"/>
                      <a:pt x="167" y="44"/>
                    </a:cubicBezTo>
                    <a:cubicBezTo>
                      <a:pt x="165" y="42"/>
                      <a:pt x="167" y="46"/>
                      <a:pt x="166" y="45"/>
                    </a:cubicBezTo>
                    <a:cubicBezTo>
                      <a:pt x="165" y="45"/>
                      <a:pt x="163" y="42"/>
                      <a:pt x="162" y="43"/>
                    </a:cubicBezTo>
                    <a:cubicBezTo>
                      <a:pt x="164" y="42"/>
                      <a:pt x="167" y="43"/>
                      <a:pt x="164" y="41"/>
                    </a:cubicBezTo>
                    <a:cubicBezTo>
                      <a:pt x="165" y="41"/>
                      <a:pt x="166" y="40"/>
                      <a:pt x="164" y="39"/>
                    </a:cubicBezTo>
                    <a:cubicBezTo>
                      <a:pt x="166" y="40"/>
                      <a:pt x="161" y="40"/>
                      <a:pt x="162" y="40"/>
                    </a:cubicBezTo>
                    <a:cubicBezTo>
                      <a:pt x="162" y="39"/>
                      <a:pt x="162" y="39"/>
                      <a:pt x="163" y="39"/>
                    </a:cubicBezTo>
                    <a:cubicBezTo>
                      <a:pt x="163" y="38"/>
                      <a:pt x="160" y="40"/>
                      <a:pt x="160" y="40"/>
                    </a:cubicBezTo>
                    <a:cubicBezTo>
                      <a:pt x="159" y="40"/>
                      <a:pt x="160" y="38"/>
                      <a:pt x="159" y="37"/>
                    </a:cubicBezTo>
                    <a:cubicBezTo>
                      <a:pt x="159" y="37"/>
                      <a:pt x="157" y="37"/>
                      <a:pt x="157" y="37"/>
                    </a:cubicBezTo>
                    <a:cubicBezTo>
                      <a:pt x="155" y="37"/>
                      <a:pt x="155" y="34"/>
                      <a:pt x="153" y="35"/>
                    </a:cubicBezTo>
                    <a:cubicBezTo>
                      <a:pt x="151" y="37"/>
                      <a:pt x="150" y="37"/>
                      <a:pt x="147" y="37"/>
                    </a:cubicBezTo>
                    <a:cubicBezTo>
                      <a:pt x="143" y="37"/>
                      <a:pt x="140" y="37"/>
                      <a:pt x="136" y="37"/>
                    </a:cubicBezTo>
                    <a:cubicBezTo>
                      <a:pt x="135" y="37"/>
                      <a:pt x="128" y="37"/>
                      <a:pt x="128" y="36"/>
                    </a:cubicBezTo>
                    <a:cubicBezTo>
                      <a:pt x="127" y="36"/>
                      <a:pt x="130" y="34"/>
                      <a:pt x="131" y="33"/>
                    </a:cubicBezTo>
                    <a:cubicBezTo>
                      <a:pt x="132" y="32"/>
                      <a:pt x="133" y="33"/>
                      <a:pt x="135" y="33"/>
                    </a:cubicBezTo>
                    <a:cubicBezTo>
                      <a:pt x="136" y="32"/>
                      <a:pt x="133" y="30"/>
                      <a:pt x="133" y="30"/>
                    </a:cubicBezTo>
                    <a:cubicBezTo>
                      <a:pt x="131" y="28"/>
                      <a:pt x="130" y="28"/>
                      <a:pt x="128" y="27"/>
                    </a:cubicBezTo>
                    <a:cubicBezTo>
                      <a:pt x="127" y="27"/>
                      <a:pt x="126" y="26"/>
                      <a:pt x="125" y="27"/>
                    </a:cubicBezTo>
                    <a:cubicBezTo>
                      <a:pt x="124" y="28"/>
                      <a:pt x="123" y="29"/>
                      <a:pt x="122" y="28"/>
                    </a:cubicBezTo>
                    <a:cubicBezTo>
                      <a:pt x="119" y="26"/>
                      <a:pt x="116" y="26"/>
                      <a:pt x="113" y="25"/>
                    </a:cubicBezTo>
                    <a:cubicBezTo>
                      <a:pt x="109" y="24"/>
                      <a:pt x="106" y="24"/>
                      <a:pt x="102" y="22"/>
                    </a:cubicBezTo>
                    <a:cubicBezTo>
                      <a:pt x="99" y="20"/>
                      <a:pt x="97" y="19"/>
                      <a:pt x="93" y="19"/>
                    </a:cubicBezTo>
                    <a:cubicBezTo>
                      <a:pt x="92" y="19"/>
                      <a:pt x="91" y="19"/>
                      <a:pt x="90" y="20"/>
                    </a:cubicBezTo>
                    <a:cubicBezTo>
                      <a:pt x="89" y="21"/>
                      <a:pt x="88" y="23"/>
                      <a:pt x="87" y="23"/>
                    </a:cubicBezTo>
                    <a:cubicBezTo>
                      <a:pt x="86" y="23"/>
                      <a:pt x="83" y="24"/>
                      <a:pt x="83" y="23"/>
                    </a:cubicBezTo>
                    <a:cubicBezTo>
                      <a:pt x="83" y="22"/>
                      <a:pt x="85" y="21"/>
                      <a:pt x="85" y="20"/>
                    </a:cubicBezTo>
                    <a:cubicBezTo>
                      <a:pt x="85" y="20"/>
                      <a:pt x="82" y="21"/>
                      <a:pt x="82" y="20"/>
                    </a:cubicBezTo>
                    <a:cubicBezTo>
                      <a:pt x="83" y="19"/>
                      <a:pt x="83" y="18"/>
                      <a:pt x="82" y="17"/>
                    </a:cubicBezTo>
                    <a:cubicBezTo>
                      <a:pt x="82" y="15"/>
                      <a:pt x="78" y="17"/>
                      <a:pt x="78" y="18"/>
                    </a:cubicBezTo>
                    <a:cubicBezTo>
                      <a:pt x="78" y="18"/>
                      <a:pt x="80" y="17"/>
                      <a:pt x="80" y="18"/>
                    </a:cubicBezTo>
                    <a:cubicBezTo>
                      <a:pt x="81" y="18"/>
                      <a:pt x="77" y="20"/>
                      <a:pt x="80" y="20"/>
                    </a:cubicBezTo>
                    <a:cubicBezTo>
                      <a:pt x="79" y="20"/>
                      <a:pt x="78" y="20"/>
                      <a:pt x="78" y="22"/>
                    </a:cubicBezTo>
                    <a:cubicBezTo>
                      <a:pt x="78" y="23"/>
                      <a:pt x="77" y="24"/>
                      <a:pt x="76" y="23"/>
                    </a:cubicBezTo>
                    <a:cubicBezTo>
                      <a:pt x="73" y="22"/>
                      <a:pt x="72" y="21"/>
                      <a:pt x="71" y="18"/>
                    </a:cubicBezTo>
                    <a:cubicBezTo>
                      <a:pt x="70" y="16"/>
                      <a:pt x="68" y="15"/>
                      <a:pt x="66" y="13"/>
                    </a:cubicBezTo>
                    <a:cubicBezTo>
                      <a:pt x="65" y="13"/>
                      <a:pt x="64" y="11"/>
                      <a:pt x="63" y="12"/>
                    </a:cubicBezTo>
                    <a:cubicBezTo>
                      <a:pt x="63" y="14"/>
                      <a:pt x="66" y="15"/>
                      <a:pt x="67" y="16"/>
                    </a:cubicBezTo>
                    <a:cubicBezTo>
                      <a:pt x="67" y="15"/>
                      <a:pt x="63" y="16"/>
                      <a:pt x="63" y="17"/>
                    </a:cubicBezTo>
                    <a:cubicBezTo>
                      <a:pt x="62" y="18"/>
                      <a:pt x="63" y="18"/>
                      <a:pt x="62" y="19"/>
                    </a:cubicBezTo>
                    <a:cubicBezTo>
                      <a:pt x="61" y="19"/>
                      <a:pt x="60" y="21"/>
                      <a:pt x="59" y="20"/>
                    </a:cubicBezTo>
                    <a:cubicBezTo>
                      <a:pt x="59" y="20"/>
                      <a:pt x="59" y="19"/>
                      <a:pt x="59" y="19"/>
                    </a:cubicBezTo>
                    <a:cubicBezTo>
                      <a:pt x="59" y="18"/>
                      <a:pt x="54" y="20"/>
                      <a:pt x="54" y="21"/>
                    </a:cubicBezTo>
                    <a:cubicBezTo>
                      <a:pt x="53" y="22"/>
                      <a:pt x="52" y="23"/>
                      <a:pt x="50" y="24"/>
                    </a:cubicBezTo>
                    <a:cubicBezTo>
                      <a:pt x="49" y="25"/>
                      <a:pt x="50" y="22"/>
                      <a:pt x="49" y="22"/>
                    </a:cubicBezTo>
                    <a:cubicBezTo>
                      <a:pt x="48" y="22"/>
                      <a:pt x="47" y="23"/>
                      <a:pt x="46" y="23"/>
                    </a:cubicBezTo>
                    <a:cubicBezTo>
                      <a:pt x="45" y="23"/>
                      <a:pt x="45" y="25"/>
                      <a:pt x="44" y="25"/>
                    </a:cubicBezTo>
                    <a:cubicBezTo>
                      <a:pt x="43" y="25"/>
                      <a:pt x="40" y="27"/>
                      <a:pt x="41" y="27"/>
                    </a:cubicBezTo>
                    <a:cubicBezTo>
                      <a:pt x="41" y="28"/>
                      <a:pt x="43" y="28"/>
                      <a:pt x="40" y="29"/>
                    </a:cubicBezTo>
                    <a:cubicBezTo>
                      <a:pt x="40" y="29"/>
                      <a:pt x="37" y="29"/>
                      <a:pt x="37" y="28"/>
                    </a:cubicBezTo>
                    <a:cubicBezTo>
                      <a:pt x="37" y="27"/>
                      <a:pt x="40" y="26"/>
                      <a:pt x="40" y="26"/>
                    </a:cubicBezTo>
                    <a:cubicBezTo>
                      <a:pt x="41" y="24"/>
                      <a:pt x="43" y="23"/>
                      <a:pt x="44" y="22"/>
                    </a:cubicBezTo>
                    <a:cubicBezTo>
                      <a:pt x="46" y="21"/>
                      <a:pt x="47" y="21"/>
                      <a:pt x="49" y="22"/>
                    </a:cubicBezTo>
                    <a:cubicBezTo>
                      <a:pt x="48" y="22"/>
                      <a:pt x="56" y="18"/>
                      <a:pt x="56" y="18"/>
                    </a:cubicBezTo>
                    <a:cubicBezTo>
                      <a:pt x="58" y="17"/>
                      <a:pt x="57" y="16"/>
                      <a:pt x="56" y="16"/>
                    </a:cubicBezTo>
                    <a:cubicBezTo>
                      <a:pt x="54" y="16"/>
                      <a:pt x="52" y="16"/>
                      <a:pt x="50" y="17"/>
                    </a:cubicBezTo>
                    <a:cubicBezTo>
                      <a:pt x="49" y="17"/>
                      <a:pt x="49" y="19"/>
                      <a:pt x="47" y="19"/>
                    </a:cubicBezTo>
                    <a:cubicBezTo>
                      <a:pt x="46" y="19"/>
                      <a:pt x="44" y="20"/>
                      <a:pt x="43" y="20"/>
                    </a:cubicBezTo>
                    <a:cubicBezTo>
                      <a:pt x="41" y="20"/>
                      <a:pt x="36" y="25"/>
                      <a:pt x="35" y="24"/>
                    </a:cubicBezTo>
                    <a:cubicBezTo>
                      <a:pt x="34" y="24"/>
                      <a:pt x="36" y="23"/>
                      <a:pt x="36" y="22"/>
                    </a:cubicBezTo>
                    <a:cubicBezTo>
                      <a:pt x="36" y="22"/>
                      <a:pt x="33" y="21"/>
                      <a:pt x="33" y="21"/>
                    </a:cubicBezTo>
                    <a:cubicBezTo>
                      <a:pt x="33" y="21"/>
                      <a:pt x="30" y="23"/>
                      <a:pt x="29" y="23"/>
                    </a:cubicBezTo>
                    <a:cubicBezTo>
                      <a:pt x="28" y="23"/>
                      <a:pt x="26" y="24"/>
                      <a:pt x="25" y="25"/>
                    </a:cubicBezTo>
                    <a:cubicBezTo>
                      <a:pt x="24" y="25"/>
                      <a:pt x="26" y="26"/>
                      <a:pt x="26" y="26"/>
                    </a:cubicBezTo>
                    <a:cubicBezTo>
                      <a:pt x="27" y="26"/>
                      <a:pt x="26" y="27"/>
                      <a:pt x="26" y="27"/>
                    </a:cubicBezTo>
                    <a:cubicBezTo>
                      <a:pt x="26" y="28"/>
                      <a:pt x="30" y="27"/>
                      <a:pt x="30" y="27"/>
                    </a:cubicBezTo>
                    <a:cubicBezTo>
                      <a:pt x="31" y="26"/>
                      <a:pt x="33" y="25"/>
                      <a:pt x="34" y="24"/>
                    </a:cubicBezTo>
                    <a:cubicBezTo>
                      <a:pt x="29" y="26"/>
                      <a:pt x="34" y="27"/>
                      <a:pt x="33" y="29"/>
                    </a:cubicBezTo>
                    <a:cubicBezTo>
                      <a:pt x="33" y="29"/>
                      <a:pt x="32" y="28"/>
                      <a:pt x="32" y="28"/>
                    </a:cubicBezTo>
                    <a:cubicBezTo>
                      <a:pt x="30" y="27"/>
                      <a:pt x="29" y="28"/>
                      <a:pt x="28" y="29"/>
                    </a:cubicBezTo>
                    <a:cubicBezTo>
                      <a:pt x="27" y="29"/>
                      <a:pt x="23" y="28"/>
                      <a:pt x="21" y="28"/>
                    </a:cubicBezTo>
                    <a:cubicBezTo>
                      <a:pt x="19" y="28"/>
                      <a:pt x="16" y="26"/>
                      <a:pt x="14" y="25"/>
                    </a:cubicBezTo>
                    <a:cubicBezTo>
                      <a:pt x="13" y="25"/>
                      <a:pt x="12" y="24"/>
                      <a:pt x="11" y="24"/>
                    </a:cubicBezTo>
                    <a:cubicBezTo>
                      <a:pt x="10" y="23"/>
                      <a:pt x="9" y="21"/>
                      <a:pt x="10" y="21"/>
                    </a:cubicBezTo>
                    <a:cubicBezTo>
                      <a:pt x="9" y="21"/>
                      <a:pt x="7" y="21"/>
                      <a:pt x="6" y="22"/>
                    </a:cubicBezTo>
                    <a:cubicBezTo>
                      <a:pt x="4" y="22"/>
                      <a:pt x="2" y="22"/>
                      <a:pt x="0" y="21"/>
                    </a:cubicBezTo>
                    <a:cubicBezTo>
                      <a:pt x="0" y="41"/>
                      <a:pt x="0" y="61"/>
                      <a:pt x="0" y="80"/>
                    </a:cubicBezTo>
                    <a:cubicBezTo>
                      <a:pt x="0" y="85"/>
                      <a:pt x="0" y="89"/>
                      <a:pt x="0" y="94"/>
                    </a:cubicBezTo>
                    <a:cubicBezTo>
                      <a:pt x="0" y="95"/>
                      <a:pt x="0" y="96"/>
                      <a:pt x="0" y="97"/>
                    </a:cubicBezTo>
                    <a:cubicBezTo>
                      <a:pt x="0" y="99"/>
                      <a:pt x="2" y="97"/>
                      <a:pt x="3" y="97"/>
                    </a:cubicBezTo>
                    <a:cubicBezTo>
                      <a:pt x="5" y="98"/>
                      <a:pt x="5" y="97"/>
                      <a:pt x="7" y="97"/>
                    </a:cubicBezTo>
                    <a:cubicBezTo>
                      <a:pt x="9" y="97"/>
                      <a:pt x="9" y="98"/>
                      <a:pt x="10" y="99"/>
                    </a:cubicBezTo>
                    <a:cubicBezTo>
                      <a:pt x="11" y="101"/>
                      <a:pt x="16" y="107"/>
                      <a:pt x="18" y="107"/>
                    </a:cubicBezTo>
                    <a:cubicBezTo>
                      <a:pt x="19" y="107"/>
                      <a:pt x="21" y="106"/>
                      <a:pt x="22" y="105"/>
                    </a:cubicBezTo>
                    <a:cubicBezTo>
                      <a:pt x="23" y="104"/>
                      <a:pt x="22" y="103"/>
                      <a:pt x="23" y="102"/>
                    </a:cubicBezTo>
                    <a:cubicBezTo>
                      <a:pt x="24" y="102"/>
                      <a:pt x="28" y="101"/>
                      <a:pt x="28" y="102"/>
                    </a:cubicBezTo>
                    <a:cubicBezTo>
                      <a:pt x="30" y="104"/>
                      <a:pt x="32" y="105"/>
                      <a:pt x="33" y="107"/>
                    </a:cubicBezTo>
                    <a:cubicBezTo>
                      <a:pt x="35" y="109"/>
                      <a:pt x="37" y="110"/>
                      <a:pt x="38" y="112"/>
                    </a:cubicBezTo>
                    <a:cubicBezTo>
                      <a:pt x="39" y="113"/>
                      <a:pt x="39" y="114"/>
                      <a:pt x="40" y="116"/>
                    </a:cubicBezTo>
                    <a:cubicBezTo>
                      <a:pt x="42" y="118"/>
                      <a:pt x="43" y="122"/>
                      <a:pt x="46" y="124"/>
                    </a:cubicBezTo>
                    <a:cubicBezTo>
                      <a:pt x="48" y="126"/>
                      <a:pt x="52" y="127"/>
                      <a:pt x="54" y="128"/>
                    </a:cubicBezTo>
                    <a:cubicBezTo>
                      <a:pt x="56" y="129"/>
                      <a:pt x="53" y="130"/>
                      <a:pt x="54" y="132"/>
                    </a:cubicBezTo>
                    <a:cubicBezTo>
                      <a:pt x="55" y="132"/>
                      <a:pt x="56" y="132"/>
                      <a:pt x="56" y="133"/>
                    </a:cubicBezTo>
                    <a:cubicBezTo>
                      <a:pt x="56" y="133"/>
                      <a:pt x="55" y="136"/>
                      <a:pt x="56" y="135"/>
                    </a:cubicBezTo>
                    <a:cubicBezTo>
                      <a:pt x="55" y="136"/>
                      <a:pt x="53" y="136"/>
                      <a:pt x="53" y="138"/>
                    </a:cubicBezTo>
                    <a:cubicBezTo>
                      <a:pt x="52" y="139"/>
                      <a:pt x="55" y="141"/>
                      <a:pt x="56" y="141"/>
                    </a:cubicBezTo>
                    <a:cubicBezTo>
                      <a:pt x="56" y="141"/>
                      <a:pt x="54" y="143"/>
                      <a:pt x="54" y="143"/>
                    </a:cubicBezTo>
                    <a:cubicBezTo>
                      <a:pt x="54" y="143"/>
                      <a:pt x="53" y="142"/>
                      <a:pt x="53" y="141"/>
                    </a:cubicBezTo>
                    <a:cubicBezTo>
                      <a:pt x="52" y="141"/>
                      <a:pt x="53" y="143"/>
                      <a:pt x="53" y="143"/>
                    </a:cubicBezTo>
                    <a:cubicBezTo>
                      <a:pt x="54" y="144"/>
                      <a:pt x="53" y="145"/>
                      <a:pt x="54" y="146"/>
                    </a:cubicBezTo>
                    <a:cubicBezTo>
                      <a:pt x="55" y="148"/>
                      <a:pt x="55" y="148"/>
                      <a:pt x="57" y="147"/>
                    </a:cubicBezTo>
                    <a:cubicBezTo>
                      <a:pt x="57" y="147"/>
                      <a:pt x="58" y="147"/>
                      <a:pt x="58" y="147"/>
                    </a:cubicBezTo>
                    <a:cubicBezTo>
                      <a:pt x="59" y="147"/>
                      <a:pt x="59" y="145"/>
                      <a:pt x="59" y="145"/>
                    </a:cubicBezTo>
                    <a:cubicBezTo>
                      <a:pt x="59" y="145"/>
                      <a:pt x="60" y="147"/>
                      <a:pt x="61" y="147"/>
                    </a:cubicBezTo>
                    <a:cubicBezTo>
                      <a:pt x="61" y="147"/>
                      <a:pt x="60" y="149"/>
                      <a:pt x="60" y="150"/>
                    </a:cubicBezTo>
                    <a:cubicBezTo>
                      <a:pt x="59" y="151"/>
                      <a:pt x="59" y="152"/>
                      <a:pt x="61" y="151"/>
                    </a:cubicBezTo>
                    <a:cubicBezTo>
                      <a:pt x="61" y="150"/>
                      <a:pt x="62" y="150"/>
                      <a:pt x="62" y="150"/>
                    </a:cubicBezTo>
                    <a:cubicBezTo>
                      <a:pt x="63" y="150"/>
                      <a:pt x="63" y="149"/>
                      <a:pt x="63" y="149"/>
                    </a:cubicBezTo>
                    <a:cubicBezTo>
                      <a:pt x="65" y="148"/>
                      <a:pt x="64" y="151"/>
                      <a:pt x="64" y="152"/>
                    </a:cubicBezTo>
                    <a:cubicBezTo>
                      <a:pt x="64" y="153"/>
                      <a:pt x="65" y="154"/>
                      <a:pt x="66" y="154"/>
                    </a:cubicBezTo>
                    <a:cubicBezTo>
                      <a:pt x="67" y="154"/>
                      <a:pt x="68" y="152"/>
                      <a:pt x="69" y="152"/>
                    </a:cubicBezTo>
                    <a:cubicBezTo>
                      <a:pt x="69" y="152"/>
                      <a:pt x="68" y="153"/>
                      <a:pt x="68" y="153"/>
                    </a:cubicBezTo>
                    <a:cubicBezTo>
                      <a:pt x="68" y="153"/>
                      <a:pt x="70" y="154"/>
                      <a:pt x="70" y="154"/>
                    </a:cubicBezTo>
                    <a:cubicBezTo>
                      <a:pt x="70" y="154"/>
                      <a:pt x="63" y="156"/>
                      <a:pt x="66" y="158"/>
                    </a:cubicBezTo>
                    <a:cubicBezTo>
                      <a:pt x="66" y="158"/>
                      <a:pt x="72" y="157"/>
                      <a:pt x="71" y="158"/>
                    </a:cubicBezTo>
                    <a:cubicBezTo>
                      <a:pt x="71" y="158"/>
                      <a:pt x="66" y="158"/>
                      <a:pt x="67" y="160"/>
                    </a:cubicBezTo>
                    <a:cubicBezTo>
                      <a:pt x="67" y="160"/>
                      <a:pt x="69" y="160"/>
                      <a:pt x="69" y="160"/>
                    </a:cubicBezTo>
                    <a:cubicBezTo>
                      <a:pt x="68" y="161"/>
                      <a:pt x="66" y="161"/>
                      <a:pt x="67" y="162"/>
                    </a:cubicBezTo>
                    <a:cubicBezTo>
                      <a:pt x="69" y="163"/>
                      <a:pt x="71" y="163"/>
                      <a:pt x="72" y="163"/>
                    </a:cubicBezTo>
                    <a:cubicBezTo>
                      <a:pt x="74" y="163"/>
                      <a:pt x="73" y="164"/>
                      <a:pt x="74" y="164"/>
                    </a:cubicBezTo>
                    <a:cubicBezTo>
                      <a:pt x="76" y="165"/>
                      <a:pt x="76" y="162"/>
                      <a:pt x="77" y="162"/>
                    </a:cubicBezTo>
                    <a:cubicBezTo>
                      <a:pt x="78" y="162"/>
                      <a:pt x="77" y="164"/>
                      <a:pt x="77" y="164"/>
                    </a:cubicBezTo>
                    <a:cubicBezTo>
                      <a:pt x="76" y="165"/>
                      <a:pt x="76" y="165"/>
                      <a:pt x="77" y="166"/>
                    </a:cubicBezTo>
                    <a:cubicBezTo>
                      <a:pt x="80" y="168"/>
                      <a:pt x="81" y="163"/>
                      <a:pt x="81" y="163"/>
                    </a:cubicBezTo>
                    <a:cubicBezTo>
                      <a:pt x="81" y="163"/>
                      <a:pt x="81" y="166"/>
                      <a:pt x="80" y="166"/>
                    </a:cubicBezTo>
                    <a:cubicBezTo>
                      <a:pt x="80" y="167"/>
                      <a:pt x="82" y="166"/>
                      <a:pt x="83" y="166"/>
                    </a:cubicBezTo>
                    <a:cubicBezTo>
                      <a:pt x="82" y="168"/>
                      <a:pt x="81" y="169"/>
                      <a:pt x="83" y="170"/>
                    </a:cubicBezTo>
                    <a:cubicBezTo>
                      <a:pt x="85" y="171"/>
                      <a:pt x="86" y="168"/>
                      <a:pt x="86" y="168"/>
                    </a:cubicBezTo>
                    <a:cubicBezTo>
                      <a:pt x="86" y="168"/>
                      <a:pt x="86" y="169"/>
                      <a:pt x="86" y="170"/>
                    </a:cubicBezTo>
                    <a:cubicBezTo>
                      <a:pt x="87" y="172"/>
                      <a:pt x="86" y="171"/>
                      <a:pt x="85" y="171"/>
                    </a:cubicBezTo>
                    <a:cubicBezTo>
                      <a:pt x="84" y="172"/>
                      <a:pt x="90" y="173"/>
                      <a:pt x="89" y="171"/>
                    </a:cubicBezTo>
                    <a:cubicBezTo>
                      <a:pt x="91" y="174"/>
                      <a:pt x="90" y="176"/>
                      <a:pt x="94" y="176"/>
                    </a:cubicBezTo>
                    <a:cubicBezTo>
                      <a:pt x="97" y="176"/>
                      <a:pt x="99" y="176"/>
                      <a:pt x="102" y="176"/>
                    </a:cubicBezTo>
                    <a:cubicBezTo>
                      <a:pt x="113" y="176"/>
                      <a:pt x="123" y="176"/>
                      <a:pt x="133" y="176"/>
                    </a:cubicBezTo>
                    <a:cubicBezTo>
                      <a:pt x="158" y="176"/>
                      <a:pt x="183" y="176"/>
                      <a:pt x="208" y="176"/>
                    </a:cubicBezTo>
                    <a:cubicBezTo>
                      <a:pt x="213" y="176"/>
                      <a:pt x="218" y="176"/>
                      <a:pt x="223" y="176"/>
                    </a:cubicBezTo>
                    <a:cubicBezTo>
                      <a:pt x="224" y="176"/>
                      <a:pt x="229" y="177"/>
                      <a:pt x="229" y="174"/>
                    </a:cubicBezTo>
                    <a:close/>
                    <a:moveTo>
                      <a:pt x="112" y="54"/>
                    </a:moveTo>
                    <a:cubicBezTo>
                      <a:pt x="110" y="54"/>
                      <a:pt x="108" y="53"/>
                      <a:pt x="106" y="54"/>
                    </a:cubicBezTo>
                    <a:cubicBezTo>
                      <a:pt x="104" y="57"/>
                      <a:pt x="108" y="56"/>
                      <a:pt x="108" y="57"/>
                    </a:cubicBezTo>
                    <a:cubicBezTo>
                      <a:pt x="108" y="56"/>
                      <a:pt x="100" y="60"/>
                      <a:pt x="100" y="60"/>
                    </a:cubicBezTo>
                    <a:cubicBezTo>
                      <a:pt x="98" y="59"/>
                      <a:pt x="107" y="53"/>
                      <a:pt x="99" y="56"/>
                    </a:cubicBezTo>
                    <a:cubicBezTo>
                      <a:pt x="98" y="56"/>
                      <a:pt x="97" y="57"/>
                      <a:pt x="97" y="57"/>
                    </a:cubicBezTo>
                    <a:cubicBezTo>
                      <a:pt x="96" y="58"/>
                      <a:pt x="97" y="59"/>
                      <a:pt x="96" y="60"/>
                    </a:cubicBezTo>
                    <a:cubicBezTo>
                      <a:pt x="95" y="60"/>
                      <a:pt x="88" y="59"/>
                      <a:pt x="88" y="59"/>
                    </a:cubicBezTo>
                    <a:cubicBezTo>
                      <a:pt x="88" y="58"/>
                      <a:pt x="91" y="59"/>
                      <a:pt x="91" y="58"/>
                    </a:cubicBezTo>
                    <a:cubicBezTo>
                      <a:pt x="92" y="57"/>
                      <a:pt x="91" y="57"/>
                      <a:pt x="92" y="56"/>
                    </a:cubicBezTo>
                    <a:cubicBezTo>
                      <a:pt x="92" y="55"/>
                      <a:pt x="94" y="54"/>
                      <a:pt x="94" y="54"/>
                    </a:cubicBezTo>
                    <a:cubicBezTo>
                      <a:pt x="94" y="53"/>
                      <a:pt x="91" y="52"/>
                      <a:pt x="94" y="52"/>
                    </a:cubicBezTo>
                    <a:cubicBezTo>
                      <a:pt x="94" y="52"/>
                      <a:pt x="98" y="53"/>
                      <a:pt x="98" y="52"/>
                    </a:cubicBezTo>
                    <a:cubicBezTo>
                      <a:pt x="98" y="51"/>
                      <a:pt x="93" y="50"/>
                      <a:pt x="92" y="50"/>
                    </a:cubicBezTo>
                    <a:cubicBezTo>
                      <a:pt x="91" y="50"/>
                      <a:pt x="89" y="51"/>
                      <a:pt x="87" y="51"/>
                    </a:cubicBezTo>
                    <a:cubicBezTo>
                      <a:pt x="86" y="51"/>
                      <a:pt x="84" y="50"/>
                      <a:pt x="82" y="51"/>
                    </a:cubicBezTo>
                    <a:cubicBezTo>
                      <a:pt x="81" y="51"/>
                      <a:pt x="79" y="53"/>
                      <a:pt x="80" y="51"/>
                    </a:cubicBezTo>
                    <a:cubicBezTo>
                      <a:pt x="81" y="49"/>
                      <a:pt x="83" y="50"/>
                      <a:pt x="84" y="49"/>
                    </a:cubicBezTo>
                    <a:cubicBezTo>
                      <a:pt x="86" y="49"/>
                      <a:pt x="89" y="48"/>
                      <a:pt x="91" y="47"/>
                    </a:cubicBezTo>
                    <a:cubicBezTo>
                      <a:pt x="95" y="46"/>
                      <a:pt x="99" y="46"/>
                      <a:pt x="102" y="44"/>
                    </a:cubicBezTo>
                    <a:cubicBezTo>
                      <a:pt x="104" y="44"/>
                      <a:pt x="107" y="43"/>
                      <a:pt x="108" y="45"/>
                    </a:cubicBezTo>
                    <a:cubicBezTo>
                      <a:pt x="109" y="46"/>
                      <a:pt x="105" y="47"/>
                      <a:pt x="104" y="48"/>
                    </a:cubicBezTo>
                    <a:cubicBezTo>
                      <a:pt x="102" y="49"/>
                      <a:pt x="110" y="49"/>
                      <a:pt x="111" y="49"/>
                    </a:cubicBezTo>
                    <a:cubicBezTo>
                      <a:pt x="111" y="49"/>
                      <a:pt x="113" y="49"/>
                      <a:pt x="113" y="49"/>
                    </a:cubicBezTo>
                    <a:cubicBezTo>
                      <a:pt x="114" y="48"/>
                      <a:pt x="116" y="46"/>
                      <a:pt x="117" y="47"/>
                    </a:cubicBezTo>
                    <a:cubicBezTo>
                      <a:pt x="118" y="48"/>
                      <a:pt x="113" y="54"/>
                      <a:pt x="112" y="54"/>
                    </a:cubicBezTo>
                    <a:cubicBezTo>
                      <a:pt x="110" y="54"/>
                      <a:pt x="114" y="54"/>
                      <a:pt x="112" y="54"/>
                    </a:cubicBezTo>
                    <a:close/>
                    <a:moveTo>
                      <a:pt x="157" y="78"/>
                    </a:moveTo>
                    <a:cubicBezTo>
                      <a:pt x="157" y="78"/>
                      <a:pt x="152" y="78"/>
                      <a:pt x="153" y="78"/>
                    </a:cubicBezTo>
                    <a:cubicBezTo>
                      <a:pt x="153" y="79"/>
                      <a:pt x="155" y="78"/>
                      <a:pt x="155" y="79"/>
                    </a:cubicBezTo>
                    <a:cubicBezTo>
                      <a:pt x="155" y="80"/>
                      <a:pt x="151" y="81"/>
                      <a:pt x="150" y="81"/>
                    </a:cubicBezTo>
                    <a:cubicBezTo>
                      <a:pt x="148" y="81"/>
                      <a:pt x="147" y="83"/>
                      <a:pt x="145" y="84"/>
                    </a:cubicBezTo>
                    <a:cubicBezTo>
                      <a:pt x="145" y="84"/>
                      <a:pt x="141" y="84"/>
                      <a:pt x="142" y="85"/>
                    </a:cubicBezTo>
                    <a:cubicBezTo>
                      <a:pt x="142" y="86"/>
                      <a:pt x="145" y="86"/>
                      <a:pt x="142" y="88"/>
                    </a:cubicBezTo>
                    <a:cubicBezTo>
                      <a:pt x="141" y="88"/>
                      <a:pt x="137" y="88"/>
                      <a:pt x="137" y="89"/>
                    </a:cubicBezTo>
                    <a:cubicBezTo>
                      <a:pt x="136" y="89"/>
                      <a:pt x="137" y="90"/>
                      <a:pt x="137" y="90"/>
                    </a:cubicBezTo>
                    <a:cubicBezTo>
                      <a:pt x="137" y="92"/>
                      <a:pt x="135" y="92"/>
                      <a:pt x="134" y="92"/>
                    </a:cubicBezTo>
                    <a:cubicBezTo>
                      <a:pt x="131" y="93"/>
                      <a:pt x="128" y="93"/>
                      <a:pt x="125" y="93"/>
                    </a:cubicBezTo>
                    <a:cubicBezTo>
                      <a:pt x="125" y="93"/>
                      <a:pt x="120" y="90"/>
                      <a:pt x="120" y="90"/>
                    </a:cubicBezTo>
                    <a:cubicBezTo>
                      <a:pt x="122" y="89"/>
                      <a:pt x="125" y="90"/>
                      <a:pt x="126" y="89"/>
                    </a:cubicBezTo>
                    <a:cubicBezTo>
                      <a:pt x="127" y="89"/>
                      <a:pt x="126" y="87"/>
                      <a:pt x="127" y="87"/>
                    </a:cubicBezTo>
                    <a:cubicBezTo>
                      <a:pt x="128" y="85"/>
                      <a:pt x="130" y="86"/>
                      <a:pt x="131" y="85"/>
                    </a:cubicBezTo>
                    <a:cubicBezTo>
                      <a:pt x="132" y="85"/>
                      <a:pt x="130" y="83"/>
                      <a:pt x="130" y="83"/>
                    </a:cubicBezTo>
                    <a:cubicBezTo>
                      <a:pt x="128" y="82"/>
                      <a:pt x="128" y="82"/>
                      <a:pt x="128" y="81"/>
                    </a:cubicBezTo>
                    <a:cubicBezTo>
                      <a:pt x="128" y="79"/>
                      <a:pt x="126" y="80"/>
                      <a:pt x="126" y="79"/>
                    </a:cubicBezTo>
                    <a:cubicBezTo>
                      <a:pt x="125" y="78"/>
                      <a:pt x="128" y="79"/>
                      <a:pt x="128" y="79"/>
                    </a:cubicBezTo>
                    <a:cubicBezTo>
                      <a:pt x="131" y="80"/>
                      <a:pt x="134" y="81"/>
                      <a:pt x="136" y="82"/>
                    </a:cubicBezTo>
                    <a:cubicBezTo>
                      <a:pt x="138" y="84"/>
                      <a:pt x="142" y="83"/>
                      <a:pt x="144" y="82"/>
                    </a:cubicBezTo>
                    <a:cubicBezTo>
                      <a:pt x="147" y="81"/>
                      <a:pt x="148" y="78"/>
                      <a:pt x="152" y="77"/>
                    </a:cubicBezTo>
                    <a:cubicBezTo>
                      <a:pt x="153" y="76"/>
                      <a:pt x="155" y="76"/>
                      <a:pt x="157" y="77"/>
                    </a:cubicBezTo>
                    <a:cubicBezTo>
                      <a:pt x="157" y="77"/>
                      <a:pt x="160" y="78"/>
                      <a:pt x="160" y="78"/>
                    </a:cubicBezTo>
                    <a:cubicBezTo>
                      <a:pt x="160" y="78"/>
                      <a:pt x="158" y="78"/>
                      <a:pt x="157" y="78"/>
                    </a:cubicBezTo>
                    <a:close/>
                    <a:moveTo>
                      <a:pt x="222" y="165"/>
                    </a:moveTo>
                    <a:cubicBezTo>
                      <a:pt x="221" y="167"/>
                      <a:pt x="219" y="163"/>
                      <a:pt x="219" y="162"/>
                    </a:cubicBezTo>
                    <a:cubicBezTo>
                      <a:pt x="219" y="160"/>
                      <a:pt x="221" y="159"/>
                      <a:pt x="221" y="157"/>
                    </a:cubicBezTo>
                    <a:cubicBezTo>
                      <a:pt x="220" y="156"/>
                      <a:pt x="219" y="159"/>
                      <a:pt x="218" y="158"/>
                    </a:cubicBezTo>
                    <a:cubicBezTo>
                      <a:pt x="218" y="157"/>
                      <a:pt x="218" y="154"/>
                      <a:pt x="216" y="154"/>
                    </a:cubicBezTo>
                    <a:cubicBezTo>
                      <a:pt x="216" y="154"/>
                      <a:pt x="216" y="156"/>
                      <a:pt x="215" y="156"/>
                    </a:cubicBezTo>
                    <a:cubicBezTo>
                      <a:pt x="214" y="155"/>
                      <a:pt x="214" y="154"/>
                      <a:pt x="213" y="153"/>
                    </a:cubicBezTo>
                    <a:cubicBezTo>
                      <a:pt x="212" y="152"/>
                      <a:pt x="211" y="151"/>
                      <a:pt x="210" y="150"/>
                    </a:cubicBezTo>
                    <a:cubicBezTo>
                      <a:pt x="209" y="149"/>
                      <a:pt x="212" y="149"/>
                      <a:pt x="212" y="148"/>
                    </a:cubicBezTo>
                    <a:cubicBezTo>
                      <a:pt x="211" y="147"/>
                      <a:pt x="209" y="148"/>
                      <a:pt x="209" y="147"/>
                    </a:cubicBezTo>
                    <a:cubicBezTo>
                      <a:pt x="209" y="146"/>
                      <a:pt x="210" y="143"/>
                      <a:pt x="210" y="142"/>
                    </a:cubicBezTo>
                    <a:cubicBezTo>
                      <a:pt x="212" y="140"/>
                      <a:pt x="217" y="147"/>
                      <a:pt x="217" y="148"/>
                    </a:cubicBezTo>
                    <a:cubicBezTo>
                      <a:pt x="218" y="150"/>
                      <a:pt x="219" y="151"/>
                      <a:pt x="219" y="153"/>
                    </a:cubicBezTo>
                    <a:cubicBezTo>
                      <a:pt x="220" y="155"/>
                      <a:pt x="220" y="154"/>
                      <a:pt x="221" y="156"/>
                    </a:cubicBezTo>
                    <a:cubicBezTo>
                      <a:pt x="221" y="157"/>
                      <a:pt x="222" y="158"/>
                      <a:pt x="222" y="159"/>
                    </a:cubicBezTo>
                    <a:cubicBezTo>
                      <a:pt x="223" y="161"/>
                      <a:pt x="222" y="163"/>
                      <a:pt x="222" y="165"/>
                    </a:cubicBezTo>
                    <a:cubicBezTo>
                      <a:pt x="221" y="166"/>
                      <a:pt x="222" y="164"/>
                      <a:pt x="222" y="165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5"/>
              <p:cNvSpPr/>
              <p:nvPr/>
            </p:nvSpPr>
            <p:spPr>
              <a:xfrm>
                <a:off x="5684247" y="4233450"/>
                <a:ext cx="36429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10" h="9" extrusionOk="0">
                    <a:moveTo>
                      <a:pt x="9" y="0"/>
                    </a:moveTo>
                    <a:cubicBezTo>
                      <a:pt x="7" y="1"/>
                      <a:pt x="0" y="4"/>
                      <a:pt x="2" y="7"/>
                    </a:cubicBezTo>
                    <a:cubicBezTo>
                      <a:pt x="4" y="9"/>
                      <a:pt x="9" y="3"/>
                      <a:pt x="10" y="3"/>
                    </a:cubicBezTo>
                    <a:cubicBezTo>
                      <a:pt x="10" y="2"/>
                      <a:pt x="9" y="1"/>
                      <a:pt x="9" y="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5"/>
              <p:cNvSpPr/>
              <p:nvPr/>
            </p:nvSpPr>
            <p:spPr>
              <a:xfrm>
                <a:off x="5713390" y="4226165"/>
                <a:ext cx="46143" cy="17000"/>
              </a:xfrm>
              <a:custGeom>
                <a:avLst/>
                <a:gdLst/>
                <a:ahLst/>
                <a:cxnLst/>
                <a:rect l="l" t="t" r="r" b="b"/>
                <a:pathLst>
                  <a:path w="13" h="5" extrusionOk="0">
                    <a:moveTo>
                      <a:pt x="12" y="0"/>
                    </a:moveTo>
                    <a:cubicBezTo>
                      <a:pt x="13" y="0"/>
                      <a:pt x="7" y="0"/>
                      <a:pt x="7" y="0"/>
                    </a:cubicBezTo>
                    <a:cubicBezTo>
                      <a:pt x="6" y="0"/>
                      <a:pt x="0" y="1"/>
                      <a:pt x="1" y="2"/>
                    </a:cubicBezTo>
                    <a:cubicBezTo>
                      <a:pt x="3" y="5"/>
                      <a:pt x="2" y="5"/>
                      <a:pt x="5" y="3"/>
                    </a:cubicBezTo>
                    <a:cubicBezTo>
                      <a:pt x="8" y="2"/>
                      <a:pt x="10" y="2"/>
                      <a:pt x="12" y="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5"/>
              <p:cNvSpPr/>
              <p:nvPr/>
            </p:nvSpPr>
            <p:spPr>
              <a:xfrm>
                <a:off x="3751065" y="3070141"/>
                <a:ext cx="110503" cy="60717"/>
              </a:xfrm>
              <a:custGeom>
                <a:avLst/>
                <a:gdLst/>
                <a:ahLst/>
                <a:cxnLst/>
                <a:rect l="l" t="t" r="r" b="b"/>
                <a:pathLst>
                  <a:path w="31" h="17" extrusionOk="0">
                    <a:moveTo>
                      <a:pt x="10" y="17"/>
                    </a:moveTo>
                    <a:cubicBezTo>
                      <a:pt x="12" y="17"/>
                      <a:pt x="11" y="14"/>
                      <a:pt x="13" y="14"/>
                    </a:cubicBezTo>
                    <a:cubicBezTo>
                      <a:pt x="15" y="14"/>
                      <a:pt x="16" y="16"/>
                      <a:pt x="18" y="16"/>
                    </a:cubicBezTo>
                    <a:cubicBezTo>
                      <a:pt x="19" y="16"/>
                      <a:pt x="20" y="16"/>
                      <a:pt x="21" y="16"/>
                    </a:cubicBezTo>
                    <a:cubicBezTo>
                      <a:pt x="22" y="16"/>
                      <a:pt x="23" y="15"/>
                      <a:pt x="23" y="15"/>
                    </a:cubicBezTo>
                    <a:cubicBezTo>
                      <a:pt x="26" y="14"/>
                      <a:pt x="27" y="13"/>
                      <a:pt x="29" y="11"/>
                    </a:cubicBezTo>
                    <a:cubicBezTo>
                      <a:pt x="31" y="9"/>
                      <a:pt x="29" y="8"/>
                      <a:pt x="27" y="7"/>
                    </a:cubicBezTo>
                    <a:cubicBezTo>
                      <a:pt x="25" y="6"/>
                      <a:pt x="22" y="3"/>
                      <a:pt x="21" y="5"/>
                    </a:cubicBezTo>
                    <a:cubicBezTo>
                      <a:pt x="19" y="8"/>
                      <a:pt x="18" y="4"/>
                      <a:pt x="17" y="3"/>
                    </a:cubicBezTo>
                    <a:cubicBezTo>
                      <a:pt x="16" y="2"/>
                      <a:pt x="13" y="3"/>
                      <a:pt x="13" y="0"/>
                    </a:cubicBezTo>
                    <a:cubicBezTo>
                      <a:pt x="13" y="1"/>
                      <a:pt x="12" y="3"/>
                      <a:pt x="11" y="2"/>
                    </a:cubicBezTo>
                    <a:cubicBezTo>
                      <a:pt x="9" y="0"/>
                      <a:pt x="9" y="0"/>
                      <a:pt x="8" y="2"/>
                    </a:cubicBezTo>
                    <a:cubicBezTo>
                      <a:pt x="7" y="3"/>
                      <a:pt x="0" y="5"/>
                      <a:pt x="0" y="6"/>
                    </a:cubicBezTo>
                    <a:cubicBezTo>
                      <a:pt x="0" y="6"/>
                      <a:pt x="1" y="9"/>
                      <a:pt x="2" y="10"/>
                    </a:cubicBezTo>
                    <a:cubicBezTo>
                      <a:pt x="2" y="11"/>
                      <a:pt x="3" y="12"/>
                      <a:pt x="4" y="13"/>
                    </a:cubicBezTo>
                    <a:cubicBezTo>
                      <a:pt x="6" y="14"/>
                      <a:pt x="8" y="17"/>
                      <a:pt x="10" y="17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5"/>
              <p:cNvSpPr/>
              <p:nvPr/>
            </p:nvSpPr>
            <p:spPr>
              <a:xfrm>
                <a:off x="3701279" y="3119928"/>
                <a:ext cx="132359" cy="57073"/>
              </a:xfrm>
              <a:custGeom>
                <a:avLst/>
                <a:gdLst/>
                <a:ahLst/>
                <a:cxnLst/>
                <a:rect l="l" t="t" r="r" b="b"/>
                <a:pathLst>
                  <a:path w="37" h="16" extrusionOk="0">
                    <a:moveTo>
                      <a:pt x="32" y="2"/>
                    </a:moveTo>
                    <a:cubicBezTo>
                      <a:pt x="30" y="2"/>
                      <a:pt x="28" y="0"/>
                      <a:pt x="27" y="0"/>
                    </a:cubicBezTo>
                    <a:cubicBezTo>
                      <a:pt x="25" y="0"/>
                      <a:pt x="26" y="3"/>
                      <a:pt x="24" y="3"/>
                    </a:cubicBezTo>
                    <a:cubicBezTo>
                      <a:pt x="22" y="3"/>
                      <a:pt x="22" y="2"/>
                      <a:pt x="20" y="3"/>
                    </a:cubicBezTo>
                    <a:cubicBezTo>
                      <a:pt x="20" y="3"/>
                      <a:pt x="16" y="6"/>
                      <a:pt x="17" y="7"/>
                    </a:cubicBezTo>
                    <a:cubicBezTo>
                      <a:pt x="17" y="8"/>
                      <a:pt x="19" y="10"/>
                      <a:pt x="16" y="9"/>
                    </a:cubicBezTo>
                    <a:cubicBezTo>
                      <a:pt x="15" y="9"/>
                      <a:pt x="14" y="8"/>
                      <a:pt x="13" y="9"/>
                    </a:cubicBezTo>
                    <a:cubicBezTo>
                      <a:pt x="12" y="9"/>
                      <a:pt x="10" y="10"/>
                      <a:pt x="9" y="10"/>
                    </a:cubicBezTo>
                    <a:cubicBezTo>
                      <a:pt x="7" y="10"/>
                      <a:pt x="6" y="8"/>
                      <a:pt x="5" y="11"/>
                    </a:cubicBezTo>
                    <a:cubicBezTo>
                      <a:pt x="5" y="11"/>
                      <a:pt x="1" y="9"/>
                      <a:pt x="0" y="9"/>
                    </a:cubicBezTo>
                    <a:cubicBezTo>
                      <a:pt x="0" y="11"/>
                      <a:pt x="1" y="12"/>
                      <a:pt x="4" y="13"/>
                    </a:cubicBezTo>
                    <a:cubicBezTo>
                      <a:pt x="5" y="13"/>
                      <a:pt x="5" y="13"/>
                      <a:pt x="6" y="13"/>
                    </a:cubicBezTo>
                    <a:cubicBezTo>
                      <a:pt x="7" y="13"/>
                      <a:pt x="7" y="15"/>
                      <a:pt x="8" y="14"/>
                    </a:cubicBezTo>
                    <a:cubicBezTo>
                      <a:pt x="10" y="13"/>
                      <a:pt x="10" y="13"/>
                      <a:pt x="12" y="13"/>
                    </a:cubicBezTo>
                    <a:cubicBezTo>
                      <a:pt x="14" y="13"/>
                      <a:pt x="13" y="14"/>
                      <a:pt x="15" y="15"/>
                    </a:cubicBezTo>
                    <a:cubicBezTo>
                      <a:pt x="17" y="16"/>
                      <a:pt x="20" y="16"/>
                      <a:pt x="22" y="16"/>
                    </a:cubicBezTo>
                    <a:cubicBezTo>
                      <a:pt x="25" y="16"/>
                      <a:pt x="26" y="14"/>
                      <a:pt x="29" y="14"/>
                    </a:cubicBezTo>
                    <a:cubicBezTo>
                      <a:pt x="31" y="14"/>
                      <a:pt x="33" y="13"/>
                      <a:pt x="33" y="12"/>
                    </a:cubicBezTo>
                    <a:cubicBezTo>
                      <a:pt x="34" y="11"/>
                      <a:pt x="34" y="10"/>
                      <a:pt x="34" y="9"/>
                    </a:cubicBezTo>
                    <a:cubicBezTo>
                      <a:pt x="34" y="7"/>
                      <a:pt x="35" y="9"/>
                      <a:pt x="36" y="8"/>
                    </a:cubicBezTo>
                    <a:cubicBezTo>
                      <a:pt x="37" y="6"/>
                      <a:pt x="36" y="3"/>
                      <a:pt x="36" y="2"/>
                    </a:cubicBezTo>
                    <a:cubicBezTo>
                      <a:pt x="34" y="2"/>
                      <a:pt x="33" y="2"/>
                      <a:pt x="32" y="2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5"/>
              <p:cNvSpPr/>
              <p:nvPr/>
            </p:nvSpPr>
            <p:spPr>
              <a:xfrm>
                <a:off x="3655134" y="3162428"/>
                <a:ext cx="202790" cy="196718"/>
              </a:xfrm>
              <a:custGeom>
                <a:avLst/>
                <a:gdLst/>
                <a:ahLst/>
                <a:cxnLst/>
                <a:rect l="l" t="t" r="r" b="b"/>
                <a:pathLst>
                  <a:path w="57" h="55" extrusionOk="0">
                    <a:moveTo>
                      <a:pt x="37" y="10"/>
                    </a:moveTo>
                    <a:cubicBezTo>
                      <a:pt x="38" y="9"/>
                      <a:pt x="40" y="10"/>
                      <a:pt x="41" y="9"/>
                    </a:cubicBezTo>
                    <a:cubicBezTo>
                      <a:pt x="43" y="8"/>
                      <a:pt x="42" y="7"/>
                      <a:pt x="43" y="6"/>
                    </a:cubicBezTo>
                    <a:cubicBezTo>
                      <a:pt x="43" y="5"/>
                      <a:pt x="44" y="4"/>
                      <a:pt x="45" y="4"/>
                    </a:cubicBezTo>
                    <a:cubicBezTo>
                      <a:pt x="46" y="3"/>
                      <a:pt x="45" y="3"/>
                      <a:pt x="45" y="1"/>
                    </a:cubicBezTo>
                    <a:cubicBezTo>
                      <a:pt x="44" y="2"/>
                      <a:pt x="43" y="2"/>
                      <a:pt x="41" y="2"/>
                    </a:cubicBezTo>
                    <a:cubicBezTo>
                      <a:pt x="39" y="2"/>
                      <a:pt x="37" y="5"/>
                      <a:pt x="36" y="4"/>
                    </a:cubicBezTo>
                    <a:cubicBezTo>
                      <a:pt x="33" y="3"/>
                      <a:pt x="28" y="4"/>
                      <a:pt x="27" y="1"/>
                    </a:cubicBezTo>
                    <a:cubicBezTo>
                      <a:pt x="26" y="0"/>
                      <a:pt x="23" y="1"/>
                      <a:pt x="22" y="1"/>
                    </a:cubicBezTo>
                    <a:cubicBezTo>
                      <a:pt x="20" y="3"/>
                      <a:pt x="20" y="1"/>
                      <a:pt x="19" y="1"/>
                    </a:cubicBezTo>
                    <a:cubicBezTo>
                      <a:pt x="18" y="1"/>
                      <a:pt x="18" y="3"/>
                      <a:pt x="18" y="3"/>
                    </a:cubicBezTo>
                    <a:cubicBezTo>
                      <a:pt x="18" y="3"/>
                      <a:pt x="17" y="4"/>
                      <a:pt x="17" y="4"/>
                    </a:cubicBezTo>
                    <a:cubicBezTo>
                      <a:pt x="17" y="5"/>
                      <a:pt x="16" y="5"/>
                      <a:pt x="15" y="5"/>
                    </a:cubicBezTo>
                    <a:cubicBezTo>
                      <a:pt x="15" y="5"/>
                      <a:pt x="14" y="5"/>
                      <a:pt x="13" y="5"/>
                    </a:cubicBezTo>
                    <a:cubicBezTo>
                      <a:pt x="13" y="5"/>
                      <a:pt x="13" y="5"/>
                      <a:pt x="12" y="4"/>
                    </a:cubicBezTo>
                    <a:cubicBezTo>
                      <a:pt x="12" y="4"/>
                      <a:pt x="11" y="7"/>
                      <a:pt x="11" y="8"/>
                    </a:cubicBezTo>
                    <a:cubicBezTo>
                      <a:pt x="11" y="9"/>
                      <a:pt x="9" y="6"/>
                      <a:pt x="9" y="5"/>
                    </a:cubicBezTo>
                    <a:cubicBezTo>
                      <a:pt x="7" y="4"/>
                      <a:pt x="6" y="7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8"/>
                      <a:pt x="1" y="9"/>
                      <a:pt x="1" y="10"/>
                    </a:cubicBezTo>
                    <a:cubicBezTo>
                      <a:pt x="1" y="12"/>
                      <a:pt x="0" y="12"/>
                      <a:pt x="0" y="14"/>
                    </a:cubicBezTo>
                    <a:cubicBezTo>
                      <a:pt x="0" y="15"/>
                      <a:pt x="0" y="18"/>
                      <a:pt x="2" y="18"/>
                    </a:cubicBezTo>
                    <a:cubicBezTo>
                      <a:pt x="3" y="19"/>
                      <a:pt x="4" y="18"/>
                      <a:pt x="4" y="21"/>
                    </a:cubicBezTo>
                    <a:cubicBezTo>
                      <a:pt x="6" y="20"/>
                      <a:pt x="10" y="16"/>
                      <a:pt x="12" y="17"/>
                    </a:cubicBezTo>
                    <a:cubicBezTo>
                      <a:pt x="13" y="18"/>
                      <a:pt x="14" y="19"/>
                      <a:pt x="15" y="19"/>
                    </a:cubicBezTo>
                    <a:cubicBezTo>
                      <a:pt x="16" y="19"/>
                      <a:pt x="17" y="21"/>
                      <a:pt x="17" y="22"/>
                    </a:cubicBezTo>
                    <a:cubicBezTo>
                      <a:pt x="18" y="23"/>
                      <a:pt x="18" y="24"/>
                      <a:pt x="18" y="25"/>
                    </a:cubicBezTo>
                    <a:cubicBezTo>
                      <a:pt x="19" y="26"/>
                      <a:pt x="20" y="27"/>
                      <a:pt x="21" y="28"/>
                    </a:cubicBezTo>
                    <a:cubicBezTo>
                      <a:pt x="23" y="29"/>
                      <a:pt x="25" y="31"/>
                      <a:pt x="28" y="33"/>
                    </a:cubicBezTo>
                    <a:cubicBezTo>
                      <a:pt x="30" y="35"/>
                      <a:pt x="31" y="35"/>
                      <a:pt x="33" y="36"/>
                    </a:cubicBezTo>
                    <a:cubicBezTo>
                      <a:pt x="36" y="38"/>
                      <a:pt x="38" y="41"/>
                      <a:pt x="42" y="42"/>
                    </a:cubicBezTo>
                    <a:cubicBezTo>
                      <a:pt x="44" y="43"/>
                      <a:pt x="44" y="46"/>
                      <a:pt x="45" y="48"/>
                    </a:cubicBezTo>
                    <a:cubicBezTo>
                      <a:pt x="45" y="50"/>
                      <a:pt x="42" y="52"/>
                      <a:pt x="43" y="55"/>
                    </a:cubicBezTo>
                    <a:cubicBezTo>
                      <a:pt x="43" y="54"/>
                      <a:pt x="49" y="49"/>
                      <a:pt x="49" y="48"/>
                    </a:cubicBezTo>
                    <a:cubicBezTo>
                      <a:pt x="50" y="47"/>
                      <a:pt x="47" y="45"/>
                      <a:pt x="47" y="45"/>
                    </a:cubicBezTo>
                    <a:cubicBezTo>
                      <a:pt x="45" y="43"/>
                      <a:pt x="49" y="39"/>
                      <a:pt x="50" y="40"/>
                    </a:cubicBezTo>
                    <a:cubicBezTo>
                      <a:pt x="51" y="41"/>
                      <a:pt x="52" y="41"/>
                      <a:pt x="53" y="41"/>
                    </a:cubicBezTo>
                    <a:cubicBezTo>
                      <a:pt x="54" y="42"/>
                      <a:pt x="54" y="43"/>
                      <a:pt x="55" y="44"/>
                    </a:cubicBezTo>
                    <a:cubicBezTo>
                      <a:pt x="57" y="44"/>
                      <a:pt x="54" y="40"/>
                      <a:pt x="53" y="39"/>
                    </a:cubicBezTo>
                    <a:cubicBezTo>
                      <a:pt x="51" y="37"/>
                      <a:pt x="47" y="37"/>
                      <a:pt x="44" y="35"/>
                    </a:cubicBezTo>
                    <a:cubicBezTo>
                      <a:pt x="43" y="34"/>
                      <a:pt x="46" y="32"/>
                      <a:pt x="44" y="32"/>
                    </a:cubicBezTo>
                    <a:cubicBezTo>
                      <a:pt x="43" y="31"/>
                      <a:pt x="41" y="32"/>
                      <a:pt x="39" y="31"/>
                    </a:cubicBezTo>
                    <a:cubicBezTo>
                      <a:pt x="37" y="30"/>
                      <a:pt x="36" y="28"/>
                      <a:pt x="35" y="26"/>
                    </a:cubicBezTo>
                    <a:cubicBezTo>
                      <a:pt x="34" y="24"/>
                      <a:pt x="34" y="22"/>
                      <a:pt x="32" y="21"/>
                    </a:cubicBezTo>
                    <a:cubicBezTo>
                      <a:pt x="31" y="20"/>
                      <a:pt x="27" y="19"/>
                      <a:pt x="27" y="17"/>
                    </a:cubicBezTo>
                    <a:cubicBezTo>
                      <a:pt x="27" y="16"/>
                      <a:pt x="27" y="15"/>
                      <a:pt x="27" y="15"/>
                    </a:cubicBezTo>
                    <a:cubicBezTo>
                      <a:pt x="28" y="13"/>
                      <a:pt x="28" y="13"/>
                      <a:pt x="28" y="12"/>
                    </a:cubicBezTo>
                    <a:cubicBezTo>
                      <a:pt x="27" y="9"/>
                      <a:pt x="30" y="10"/>
                      <a:pt x="30" y="9"/>
                    </a:cubicBezTo>
                    <a:cubicBezTo>
                      <a:pt x="31" y="8"/>
                      <a:pt x="32" y="8"/>
                      <a:pt x="32" y="8"/>
                    </a:cubicBezTo>
                    <a:cubicBezTo>
                      <a:pt x="34" y="8"/>
                      <a:pt x="34" y="9"/>
                      <a:pt x="34" y="10"/>
                    </a:cubicBezTo>
                    <a:cubicBezTo>
                      <a:pt x="35" y="10"/>
                      <a:pt x="36" y="10"/>
                      <a:pt x="37" y="10"/>
                    </a:cubicBezTo>
                    <a:cubicBezTo>
                      <a:pt x="37" y="9"/>
                      <a:pt x="36" y="10"/>
                      <a:pt x="37" y="1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5"/>
              <p:cNvSpPr/>
              <p:nvPr/>
            </p:nvSpPr>
            <p:spPr>
              <a:xfrm>
                <a:off x="3772922" y="3173357"/>
                <a:ext cx="95930" cy="89860"/>
              </a:xfrm>
              <a:custGeom>
                <a:avLst/>
                <a:gdLst/>
                <a:ahLst/>
                <a:cxnLst/>
                <a:rect l="l" t="t" r="r" b="b"/>
                <a:pathLst>
                  <a:path w="27" h="25" extrusionOk="0">
                    <a:moveTo>
                      <a:pt x="12" y="10"/>
                    </a:moveTo>
                    <a:cubicBezTo>
                      <a:pt x="15" y="10"/>
                      <a:pt x="18" y="8"/>
                      <a:pt x="21" y="9"/>
                    </a:cubicBezTo>
                    <a:cubicBezTo>
                      <a:pt x="23" y="9"/>
                      <a:pt x="25" y="10"/>
                      <a:pt x="27" y="11"/>
                    </a:cubicBezTo>
                    <a:cubicBezTo>
                      <a:pt x="26" y="9"/>
                      <a:pt x="26" y="7"/>
                      <a:pt x="25" y="4"/>
                    </a:cubicBezTo>
                    <a:cubicBezTo>
                      <a:pt x="22" y="6"/>
                      <a:pt x="19" y="4"/>
                      <a:pt x="17" y="3"/>
                    </a:cubicBezTo>
                    <a:cubicBezTo>
                      <a:pt x="15" y="2"/>
                      <a:pt x="14" y="2"/>
                      <a:pt x="13" y="0"/>
                    </a:cubicBezTo>
                    <a:cubicBezTo>
                      <a:pt x="13" y="0"/>
                      <a:pt x="11" y="1"/>
                      <a:pt x="11" y="2"/>
                    </a:cubicBezTo>
                    <a:cubicBezTo>
                      <a:pt x="9" y="3"/>
                      <a:pt x="10" y="8"/>
                      <a:pt x="6" y="7"/>
                    </a:cubicBezTo>
                    <a:cubicBezTo>
                      <a:pt x="4" y="6"/>
                      <a:pt x="2" y="7"/>
                      <a:pt x="1" y="7"/>
                    </a:cubicBezTo>
                    <a:cubicBezTo>
                      <a:pt x="0" y="8"/>
                      <a:pt x="1" y="11"/>
                      <a:pt x="1" y="11"/>
                    </a:cubicBezTo>
                    <a:cubicBezTo>
                      <a:pt x="1" y="11"/>
                      <a:pt x="3" y="10"/>
                      <a:pt x="3" y="10"/>
                    </a:cubicBezTo>
                    <a:cubicBezTo>
                      <a:pt x="4" y="10"/>
                      <a:pt x="4" y="12"/>
                      <a:pt x="4" y="13"/>
                    </a:cubicBezTo>
                    <a:cubicBezTo>
                      <a:pt x="4" y="11"/>
                      <a:pt x="5" y="8"/>
                      <a:pt x="6" y="10"/>
                    </a:cubicBezTo>
                    <a:cubicBezTo>
                      <a:pt x="7" y="13"/>
                      <a:pt x="9" y="15"/>
                      <a:pt x="11" y="17"/>
                    </a:cubicBezTo>
                    <a:cubicBezTo>
                      <a:pt x="14" y="20"/>
                      <a:pt x="19" y="22"/>
                      <a:pt x="23" y="25"/>
                    </a:cubicBezTo>
                    <a:cubicBezTo>
                      <a:pt x="23" y="23"/>
                      <a:pt x="23" y="23"/>
                      <a:pt x="21" y="22"/>
                    </a:cubicBezTo>
                    <a:cubicBezTo>
                      <a:pt x="19" y="21"/>
                      <a:pt x="17" y="20"/>
                      <a:pt x="16" y="19"/>
                    </a:cubicBezTo>
                    <a:cubicBezTo>
                      <a:pt x="14" y="17"/>
                      <a:pt x="9" y="10"/>
                      <a:pt x="12" y="1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3445058" y="3070141"/>
                <a:ext cx="235576" cy="202790"/>
              </a:xfrm>
              <a:custGeom>
                <a:avLst/>
                <a:gdLst/>
                <a:ahLst/>
                <a:cxnLst/>
                <a:rect l="l" t="t" r="r" b="b"/>
                <a:pathLst>
                  <a:path w="66" h="57" extrusionOk="0">
                    <a:moveTo>
                      <a:pt x="59" y="31"/>
                    </a:moveTo>
                    <a:cubicBezTo>
                      <a:pt x="58" y="29"/>
                      <a:pt x="55" y="33"/>
                      <a:pt x="56" y="30"/>
                    </a:cubicBezTo>
                    <a:cubicBezTo>
                      <a:pt x="56" y="29"/>
                      <a:pt x="59" y="24"/>
                      <a:pt x="60" y="24"/>
                    </a:cubicBezTo>
                    <a:cubicBezTo>
                      <a:pt x="61" y="23"/>
                      <a:pt x="62" y="25"/>
                      <a:pt x="63" y="23"/>
                    </a:cubicBezTo>
                    <a:cubicBezTo>
                      <a:pt x="64" y="20"/>
                      <a:pt x="63" y="18"/>
                      <a:pt x="65" y="15"/>
                    </a:cubicBezTo>
                    <a:cubicBezTo>
                      <a:pt x="66" y="13"/>
                      <a:pt x="61" y="13"/>
                      <a:pt x="60" y="13"/>
                    </a:cubicBezTo>
                    <a:cubicBezTo>
                      <a:pt x="58" y="13"/>
                      <a:pt x="57" y="12"/>
                      <a:pt x="57" y="11"/>
                    </a:cubicBezTo>
                    <a:cubicBezTo>
                      <a:pt x="56" y="11"/>
                      <a:pt x="55" y="11"/>
                      <a:pt x="55" y="11"/>
                    </a:cubicBezTo>
                    <a:cubicBezTo>
                      <a:pt x="53" y="11"/>
                      <a:pt x="48" y="9"/>
                      <a:pt x="48" y="7"/>
                    </a:cubicBezTo>
                    <a:cubicBezTo>
                      <a:pt x="47" y="10"/>
                      <a:pt x="44" y="5"/>
                      <a:pt x="43" y="5"/>
                    </a:cubicBezTo>
                    <a:cubicBezTo>
                      <a:pt x="41" y="4"/>
                      <a:pt x="39" y="3"/>
                      <a:pt x="38" y="1"/>
                    </a:cubicBezTo>
                    <a:cubicBezTo>
                      <a:pt x="37" y="0"/>
                      <a:pt x="35" y="0"/>
                      <a:pt x="34" y="1"/>
                    </a:cubicBezTo>
                    <a:cubicBezTo>
                      <a:pt x="33" y="2"/>
                      <a:pt x="32" y="4"/>
                      <a:pt x="33" y="5"/>
                    </a:cubicBezTo>
                    <a:cubicBezTo>
                      <a:pt x="33" y="6"/>
                      <a:pt x="31" y="7"/>
                      <a:pt x="30" y="8"/>
                    </a:cubicBezTo>
                    <a:cubicBezTo>
                      <a:pt x="29" y="8"/>
                      <a:pt x="27" y="8"/>
                      <a:pt x="26" y="10"/>
                    </a:cubicBezTo>
                    <a:cubicBezTo>
                      <a:pt x="26" y="11"/>
                      <a:pt x="25" y="12"/>
                      <a:pt x="24" y="12"/>
                    </a:cubicBezTo>
                    <a:cubicBezTo>
                      <a:pt x="22" y="12"/>
                      <a:pt x="21" y="12"/>
                      <a:pt x="20" y="11"/>
                    </a:cubicBezTo>
                    <a:cubicBezTo>
                      <a:pt x="18" y="11"/>
                      <a:pt x="18" y="10"/>
                      <a:pt x="16" y="10"/>
                    </a:cubicBezTo>
                    <a:cubicBezTo>
                      <a:pt x="14" y="9"/>
                      <a:pt x="20" y="16"/>
                      <a:pt x="16" y="16"/>
                    </a:cubicBezTo>
                    <a:cubicBezTo>
                      <a:pt x="13" y="16"/>
                      <a:pt x="11" y="17"/>
                      <a:pt x="9" y="15"/>
                    </a:cubicBezTo>
                    <a:cubicBezTo>
                      <a:pt x="8" y="14"/>
                      <a:pt x="1" y="16"/>
                      <a:pt x="1" y="17"/>
                    </a:cubicBezTo>
                    <a:cubicBezTo>
                      <a:pt x="1" y="18"/>
                      <a:pt x="4" y="18"/>
                      <a:pt x="2" y="19"/>
                    </a:cubicBezTo>
                    <a:cubicBezTo>
                      <a:pt x="0" y="20"/>
                      <a:pt x="3" y="21"/>
                      <a:pt x="4" y="21"/>
                    </a:cubicBezTo>
                    <a:cubicBezTo>
                      <a:pt x="6" y="22"/>
                      <a:pt x="15" y="23"/>
                      <a:pt x="15" y="25"/>
                    </a:cubicBezTo>
                    <a:cubicBezTo>
                      <a:pt x="15" y="26"/>
                      <a:pt x="13" y="26"/>
                      <a:pt x="14" y="28"/>
                    </a:cubicBezTo>
                    <a:cubicBezTo>
                      <a:pt x="16" y="30"/>
                      <a:pt x="17" y="30"/>
                      <a:pt x="19" y="31"/>
                    </a:cubicBezTo>
                    <a:cubicBezTo>
                      <a:pt x="21" y="32"/>
                      <a:pt x="18" y="34"/>
                      <a:pt x="20" y="35"/>
                    </a:cubicBezTo>
                    <a:cubicBezTo>
                      <a:pt x="20" y="35"/>
                      <a:pt x="22" y="38"/>
                      <a:pt x="22" y="38"/>
                    </a:cubicBezTo>
                    <a:cubicBezTo>
                      <a:pt x="21" y="39"/>
                      <a:pt x="20" y="36"/>
                      <a:pt x="19" y="36"/>
                    </a:cubicBezTo>
                    <a:cubicBezTo>
                      <a:pt x="18" y="36"/>
                      <a:pt x="19" y="48"/>
                      <a:pt x="16" y="49"/>
                    </a:cubicBezTo>
                    <a:cubicBezTo>
                      <a:pt x="19" y="51"/>
                      <a:pt x="23" y="54"/>
                      <a:pt x="27" y="53"/>
                    </a:cubicBezTo>
                    <a:cubicBezTo>
                      <a:pt x="28" y="53"/>
                      <a:pt x="29" y="52"/>
                      <a:pt x="30" y="53"/>
                    </a:cubicBezTo>
                    <a:cubicBezTo>
                      <a:pt x="31" y="53"/>
                      <a:pt x="32" y="54"/>
                      <a:pt x="33" y="55"/>
                    </a:cubicBezTo>
                    <a:cubicBezTo>
                      <a:pt x="35" y="56"/>
                      <a:pt x="41" y="57"/>
                      <a:pt x="40" y="54"/>
                    </a:cubicBezTo>
                    <a:cubicBezTo>
                      <a:pt x="39" y="49"/>
                      <a:pt x="44" y="47"/>
                      <a:pt x="47" y="48"/>
                    </a:cubicBezTo>
                    <a:cubicBezTo>
                      <a:pt x="51" y="49"/>
                      <a:pt x="53" y="52"/>
                      <a:pt x="57" y="50"/>
                    </a:cubicBezTo>
                    <a:cubicBezTo>
                      <a:pt x="59" y="49"/>
                      <a:pt x="60" y="48"/>
                      <a:pt x="62" y="47"/>
                    </a:cubicBezTo>
                    <a:cubicBezTo>
                      <a:pt x="62" y="47"/>
                      <a:pt x="64" y="45"/>
                      <a:pt x="62" y="45"/>
                    </a:cubicBezTo>
                    <a:cubicBezTo>
                      <a:pt x="60" y="44"/>
                      <a:pt x="58" y="40"/>
                      <a:pt x="59" y="38"/>
                    </a:cubicBezTo>
                    <a:cubicBezTo>
                      <a:pt x="61" y="36"/>
                      <a:pt x="60" y="36"/>
                      <a:pt x="59" y="34"/>
                    </a:cubicBezTo>
                    <a:cubicBezTo>
                      <a:pt x="59" y="33"/>
                      <a:pt x="59" y="32"/>
                      <a:pt x="59" y="31"/>
                    </a:cubicBezTo>
                    <a:cubicBezTo>
                      <a:pt x="58" y="30"/>
                      <a:pt x="59" y="32"/>
                      <a:pt x="59" y="3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5"/>
              <p:cNvSpPr/>
              <p:nvPr/>
            </p:nvSpPr>
            <p:spPr>
              <a:xfrm>
                <a:off x="3640562" y="3149071"/>
                <a:ext cx="78930" cy="53430"/>
              </a:xfrm>
              <a:custGeom>
                <a:avLst/>
                <a:gdLst/>
                <a:ahLst/>
                <a:cxnLst/>
                <a:rect l="l" t="t" r="r" b="b"/>
                <a:pathLst>
                  <a:path w="22" h="15" extrusionOk="0">
                    <a:moveTo>
                      <a:pt x="17" y="1"/>
                    </a:moveTo>
                    <a:cubicBezTo>
                      <a:pt x="14" y="0"/>
                      <a:pt x="12" y="1"/>
                      <a:pt x="9" y="1"/>
                    </a:cubicBezTo>
                    <a:cubicBezTo>
                      <a:pt x="7" y="1"/>
                      <a:pt x="9" y="1"/>
                      <a:pt x="8" y="2"/>
                    </a:cubicBezTo>
                    <a:cubicBezTo>
                      <a:pt x="7" y="2"/>
                      <a:pt x="5" y="2"/>
                      <a:pt x="5" y="2"/>
                    </a:cubicBezTo>
                    <a:cubicBezTo>
                      <a:pt x="4" y="2"/>
                      <a:pt x="3" y="5"/>
                      <a:pt x="3" y="5"/>
                    </a:cubicBezTo>
                    <a:cubicBezTo>
                      <a:pt x="2" y="6"/>
                      <a:pt x="0" y="10"/>
                      <a:pt x="1" y="9"/>
                    </a:cubicBezTo>
                    <a:cubicBezTo>
                      <a:pt x="3" y="9"/>
                      <a:pt x="3" y="8"/>
                      <a:pt x="4" y="10"/>
                    </a:cubicBezTo>
                    <a:cubicBezTo>
                      <a:pt x="4" y="12"/>
                      <a:pt x="5" y="11"/>
                      <a:pt x="7" y="11"/>
                    </a:cubicBezTo>
                    <a:cubicBezTo>
                      <a:pt x="8" y="11"/>
                      <a:pt x="10" y="11"/>
                      <a:pt x="11" y="10"/>
                    </a:cubicBezTo>
                    <a:cubicBezTo>
                      <a:pt x="12" y="8"/>
                      <a:pt x="13" y="9"/>
                      <a:pt x="13" y="10"/>
                    </a:cubicBezTo>
                    <a:cubicBezTo>
                      <a:pt x="16" y="15"/>
                      <a:pt x="15" y="8"/>
                      <a:pt x="16" y="8"/>
                    </a:cubicBezTo>
                    <a:cubicBezTo>
                      <a:pt x="17" y="8"/>
                      <a:pt x="17" y="9"/>
                      <a:pt x="18" y="9"/>
                    </a:cubicBezTo>
                    <a:cubicBezTo>
                      <a:pt x="19" y="9"/>
                      <a:pt x="20" y="9"/>
                      <a:pt x="21" y="8"/>
                    </a:cubicBezTo>
                    <a:cubicBezTo>
                      <a:pt x="22" y="7"/>
                      <a:pt x="22" y="7"/>
                      <a:pt x="22" y="5"/>
                    </a:cubicBezTo>
                    <a:cubicBezTo>
                      <a:pt x="22" y="5"/>
                      <a:pt x="19" y="4"/>
                      <a:pt x="18" y="4"/>
                    </a:cubicBezTo>
                    <a:cubicBezTo>
                      <a:pt x="17" y="3"/>
                      <a:pt x="17" y="2"/>
                      <a:pt x="17" y="1"/>
                    </a:cubicBezTo>
                    <a:close/>
                  </a:path>
                </a:pathLst>
              </a:custGeom>
              <a:solidFill>
                <a:srgbClr val="FFDDB2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5"/>
              <p:cNvSpPr/>
              <p:nvPr/>
            </p:nvSpPr>
            <p:spPr>
              <a:xfrm>
                <a:off x="3573775" y="3062855"/>
                <a:ext cx="74073" cy="46144"/>
              </a:xfrm>
              <a:custGeom>
                <a:avLst/>
                <a:gdLst/>
                <a:ahLst/>
                <a:cxnLst/>
                <a:rect l="l" t="t" r="r" b="b"/>
                <a:pathLst>
                  <a:path w="21" h="13" extrusionOk="0">
                    <a:moveTo>
                      <a:pt x="19" y="9"/>
                    </a:moveTo>
                    <a:cubicBezTo>
                      <a:pt x="18" y="9"/>
                      <a:pt x="21" y="7"/>
                      <a:pt x="20" y="6"/>
                    </a:cubicBezTo>
                    <a:cubicBezTo>
                      <a:pt x="20" y="5"/>
                      <a:pt x="19" y="3"/>
                      <a:pt x="18" y="3"/>
                    </a:cubicBezTo>
                    <a:cubicBezTo>
                      <a:pt x="17" y="2"/>
                      <a:pt x="15" y="0"/>
                      <a:pt x="13" y="0"/>
                    </a:cubicBezTo>
                    <a:cubicBezTo>
                      <a:pt x="11" y="0"/>
                      <a:pt x="10" y="1"/>
                      <a:pt x="8" y="1"/>
                    </a:cubicBezTo>
                    <a:cubicBezTo>
                      <a:pt x="6" y="1"/>
                      <a:pt x="5" y="0"/>
                      <a:pt x="3" y="1"/>
                    </a:cubicBezTo>
                    <a:cubicBezTo>
                      <a:pt x="0" y="3"/>
                      <a:pt x="3" y="5"/>
                      <a:pt x="5" y="6"/>
                    </a:cubicBezTo>
                    <a:cubicBezTo>
                      <a:pt x="7" y="7"/>
                      <a:pt x="8" y="7"/>
                      <a:pt x="10" y="9"/>
                    </a:cubicBezTo>
                    <a:cubicBezTo>
                      <a:pt x="10" y="10"/>
                      <a:pt x="12" y="10"/>
                      <a:pt x="12" y="9"/>
                    </a:cubicBezTo>
                    <a:cubicBezTo>
                      <a:pt x="12" y="10"/>
                      <a:pt x="17" y="13"/>
                      <a:pt x="18" y="13"/>
                    </a:cubicBezTo>
                    <a:cubicBezTo>
                      <a:pt x="18" y="11"/>
                      <a:pt x="18" y="10"/>
                      <a:pt x="19" y="9"/>
                    </a:cubicBezTo>
                    <a:cubicBezTo>
                      <a:pt x="19" y="9"/>
                      <a:pt x="17" y="10"/>
                      <a:pt x="19" y="9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5"/>
              <p:cNvSpPr/>
              <p:nvPr/>
            </p:nvSpPr>
            <p:spPr>
              <a:xfrm>
                <a:off x="3634491" y="3095642"/>
                <a:ext cx="13358" cy="13358"/>
              </a:xfrm>
              <a:custGeom>
                <a:avLst/>
                <a:gdLst/>
                <a:ahLst/>
                <a:cxnLst/>
                <a:rect l="l" t="t" r="r" b="b"/>
                <a:pathLst>
                  <a:path w="4" h="4" extrusionOk="0">
                    <a:moveTo>
                      <a:pt x="2" y="0"/>
                    </a:moveTo>
                    <a:cubicBezTo>
                      <a:pt x="1" y="0"/>
                      <a:pt x="1" y="2"/>
                      <a:pt x="1" y="3"/>
                    </a:cubicBezTo>
                    <a:cubicBezTo>
                      <a:pt x="1" y="4"/>
                      <a:pt x="3" y="4"/>
                      <a:pt x="4" y="4"/>
                    </a:cubicBezTo>
                    <a:cubicBezTo>
                      <a:pt x="4" y="2"/>
                      <a:pt x="4" y="1"/>
                      <a:pt x="2" y="0"/>
                    </a:cubicBezTo>
                    <a:cubicBezTo>
                      <a:pt x="0" y="1"/>
                      <a:pt x="3" y="1"/>
                      <a:pt x="2" y="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3590776" y="3013068"/>
                <a:ext cx="71645" cy="64360"/>
              </a:xfrm>
              <a:custGeom>
                <a:avLst/>
                <a:gdLst/>
                <a:ahLst/>
                <a:cxnLst/>
                <a:rect l="l" t="t" r="r" b="b"/>
                <a:pathLst>
                  <a:path w="20" h="18" extrusionOk="0">
                    <a:moveTo>
                      <a:pt x="5" y="14"/>
                    </a:moveTo>
                    <a:cubicBezTo>
                      <a:pt x="7" y="12"/>
                      <a:pt x="13" y="16"/>
                      <a:pt x="14" y="18"/>
                    </a:cubicBezTo>
                    <a:cubicBezTo>
                      <a:pt x="15" y="16"/>
                      <a:pt x="15" y="14"/>
                      <a:pt x="14" y="13"/>
                    </a:cubicBezTo>
                    <a:cubicBezTo>
                      <a:pt x="13" y="9"/>
                      <a:pt x="15" y="11"/>
                      <a:pt x="17" y="11"/>
                    </a:cubicBezTo>
                    <a:cubicBezTo>
                      <a:pt x="19" y="10"/>
                      <a:pt x="19" y="8"/>
                      <a:pt x="18" y="6"/>
                    </a:cubicBezTo>
                    <a:cubicBezTo>
                      <a:pt x="18" y="6"/>
                      <a:pt x="20" y="5"/>
                      <a:pt x="20" y="5"/>
                    </a:cubicBezTo>
                    <a:cubicBezTo>
                      <a:pt x="20" y="3"/>
                      <a:pt x="20" y="2"/>
                      <a:pt x="19" y="0"/>
                    </a:cubicBezTo>
                    <a:cubicBezTo>
                      <a:pt x="19" y="0"/>
                      <a:pt x="15" y="1"/>
                      <a:pt x="15" y="1"/>
                    </a:cubicBezTo>
                    <a:cubicBezTo>
                      <a:pt x="13" y="1"/>
                      <a:pt x="12" y="1"/>
                      <a:pt x="10" y="3"/>
                    </a:cubicBezTo>
                    <a:cubicBezTo>
                      <a:pt x="10" y="3"/>
                      <a:pt x="13" y="5"/>
                      <a:pt x="12" y="6"/>
                    </a:cubicBezTo>
                    <a:cubicBezTo>
                      <a:pt x="10" y="8"/>
                      <a:pt x="9" y="4"/>
                      <a:pt x="10" y="4"/>
                    </a:cubicBezTo>
                    <a:cubicBezTo>
                      <a:pt x="10" y="4"/>
                      <a:pt x="7" y="5"/>
                      <a:pt x="7" y="6"/>
                    </a:cubicBezTo>
                    <a:cubicBezTo>
                      <a:pt x="7" y="7"/>
                      <a:pt x="6" y="7"/>
                      <a:pt x="5" y="8"/>
                    </a:cubicBezTo>
                    <a:cubicBezTo>
                      <a:pt x="5" y="9"/>
                      <a:pt x="3" y="12"/>
                      <a:pt x="5" y="12"/>
                    </a:cubicBezTo>
                    <a:cubicBezTo>
                      <a:pt x="5" y="12"/>
                      <a:pt x="4" y="12"/>
                      <a:pt x="3" y="12"/>
                    </a:cubicBezTo>
                    <a:cubicBezTo>
                      <a:pt x="3" y="12"/>
                      <a:pt x="4" y="12"/>
                      <a:pt x="4" y="12"/>
                    </a:cubicBezTo>
                    <a:cubicBezTo>
                      <a:pt x="4" y="12"/>
                      <a:pt x="3" y="12"/>
                      <a:pt x="3" y="12"/>
                    </a:cubicBezTo>
                    <a:cubicBezTo>
                      <a:pt x="2" y="13"/>
                      <a:pt x="4" y="14"/>
                      <a:pt x="4" y="14"/>
                    </a:cubicBezTo>
                    <a:cubicBezTo>
                      <a:pt x="4" y="13"/>
                      <a:pt x="2" y="13"/>
                      <a:pt x="2" y="13"/>
                    </a:cubicBezTo>
                    <a:cubicBezTo>
                      <a:pt x="2" y="13"/>
                      <a:pt x="3" y="14"/>
                      <a:pt x="3" y="14"/>
                    </a:cubicBezTo>
                    <a:cubicBezTo>
                      <a:pt x="3" y="14"/>
                      <a:pt x="2" y="13"/>
                      <a:pt x="1" y="14"/>
                    </a:cubicBezTo>
                    <a:cubicBezTo>
                      <a:pt x="1" y="14"/>
                      <a:pt x="2" y="15"/>
                      <a:pt x="2" y="15"/>
                    </a:cubicBezTo>
                    <a:cubicBezTo>
                      <a:pt x="2" y="14"/>
                      <a:pt x="1" y="14"/>
                      <a:pt x="0" y="15"/>
                    </a:cubicBezTo>
                    <a:cubicBezTo>
                      <a:pt x="1" y="15"/>
                      <a:pt x="4" y="16"/>
                      <a:pt x="5" y="14"/>
                    </a:cubicBezTo>
                    <a:cubicBezTo>
                      <a:pt x="5" y="14"/>
                      <a:pt x="5" y="15"/>
                      <a:pt x="5" y="14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5"/>
              <p:cNvSpPr/>
              <p:nvPr/>
            </p:nvSpPr>
            <p:spPr>
              <a:xfrm>
                <a:off x="3676991" y="2906209"/>
                <a:ext cx="53430" cy="78930"/>
              </a:xfrm>
              <a:custGeom>
                <a:avLst/>
                <a:gdLst/>
                <a:ahLst/>
                <a:cxnLst/>
                <a:rect l="l" t="t" r="r" b="b"/>
                <a:pathLst>
                  <a:path w="15" h="22" extrusionOk="0">
                    <a:moveTo>
                      <a:pt x="10" y="21"/>
                    </a:moveTo>
                    <a:cubicBezTo>
                      <a:pt x="10" y="20"/>
                      <a:pt x="6" y="18"/>
                      <a:pt x="8" y="17"/>
                    </a:cubicBezTo>
                    <a:cubicBezTo>
                      <a:pt x="9" y="16"/>
                      <a:pt x="9" y="13"/>
                      <a:pt x="11" y="12"/>
                    </a:cubicBezTo>
                    <a:cubicBezTo>
                      <a:pt x="11" y="12"/>
                      <a:pt x="11" y="13"/>
                      <a:pt x="11" y="13"/>
                    </a:cubicBezTo>
                    <a:cubicBezTo>
                      <a:pt x="12" y="13"/>
                      <a:pt x="15" y="11"/>
                      <a:pt x="15" y="10"/>
                    </a:cubicBezTo>
                    <a:cubicBezTo>
                      <a:pt x="15" y="9"/>
                      <a:pt x="11" y="9"/>
                      <a:pt x="11" y="7"/>
                    </a:cubicBezTo>
                    <a:cubicBezTo>
                      <a:pt x="11" y="6"/>
                      <a:pt x="10" y="6"/>
                      <a:pt x="10" y="5"/>
                    </a:cubicBezTo>
                    <a:cubicBezTo>
                      <a:pt x="10" y="4"/>
                      <a:pt x="12" y="5"/>
                      <a:pt x="12" y="4"/>
                    </a:cubicBezTo>
                    <a:cubicBezTo>
                      <a:pt x="12" y="3"/>
                      <a:pt x="12" y="2"/>
                      <a:pt x="12" y="1"/>
                    </a:cubicBezTo>
                    <a:cubicBezTo>
                      <a:pt x="12" y="0"/>
                      <a:pt x="12" y="1"/>
                      <a:pt x="11" y="1"/>
                    </a:cubicBezTo>
                    <a:cubicBezTo>
                      <a:pt x="8" y="1"/>
                      <a:pt x="9" y="2"/>
                      <a:pt x="7" y="4"/>
                    </a:cubicBezTo>
                    <a:cubicBezTo>
                      <a:pt x="6" y="5"/>
                      <a:pt x="3" y="3"/>
                      <a:pt x="2" y="5"/>
                    </a:cubicBezTo>
                    <a:cubicBezTo>
                      <a:pt x="0" y="7"/>
                      <a:pt x="3" y="7"/>
                      <a:pt x="4" y="6"/>
                    </a:cubicBezTo>
                    <a:cubicBezTo>
                      <a:pt x="5" y="5"/>
                      <a:pt x="7" y="6"/>
                      <a:pt x="6" y="8"/>
                    </a:cubicBezTo>
                    <a:cubicBezTo>
                      <a:pt x="6" y="7"/>
                      <a:pt x="4" y="6"/>
                      <a:pt x="4" y="8"/>
                    </a:cubicBezTo>
                    <a:cubicBezTo>
                      <a:pt x="3" y="8"/>
                      <a:pt x="2" y="9"/>
                      <a:pt x="2" y="8"/>
                    </a:cubicBezTo>
                    <a:cubicBezTo>
                      <a:pt x="2" y="9"/>
                      <a:pt x="0" y="7"/>
                      <a:pt x="0" y="9"/>
                    </a:cubicBezTo>
                    <a:cubicBezTo>
                      <a:pt x="0" y="11"/>
                      <a:pt x="0" y="12"/>
                      <a:pt x="0" y="14"/>
                    </a:cubicBezTo>
                    <a:cubicBezTo>
                      <a:pt x="1" y="15"/>
                      <a:pt x="2" y="15"/>
                      <a:pt x="2" y="16"/>
                    </a:cubicBezTo>
                    <a:cubicBezTo>
                      <a:pt x="3" y="18"/>
                      <a:pt x="1" y="19"/>
                      <a:pt x="2" y="20"/>
                    </a:cubicBezTo>
                    <a:cubicBezTo>
                      <a:pt x="4" y="22"/>
                      <a:pt x="8" y="21"/>
                      <a:pt x="10" y="21"/>
                    </a:cubicBezTo>
                    <a:close/>
                  </a:path>
                </a:pathLst>
              </a:custGeom>
              <a:solidFill>
                <a:srgbClr val="FFDDB2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5"/>
              <p:cNvSpPr/>
              <p:nvPr/>
            </p:nvSpPr>
            <p:spPr>
              <a:xfrm>
                <a:off x="3638134" y="2977854"/>
                <a:ext cx="159074" cy="184576"/>
              </a:xfrm>
              <a:custGeom>
                <a:avLst/>
                <a:gdLst/>
                <a:ahLst/>
                <a:cxnLst/>
                <a:rect l="l" t="t" r="r" b="b"/>
                <a:pathLst>
                  <a:path w="45" h="52" extrusionOk="0">
                    <a:moveTo>
                      <a:pt x="44" y="24"/>
                    </a:moveTo>
                    <a:cubicBezTo>
                      <a:pt x="43" y="22"/>
                      <a:pt x="43" y="20"/>
                      <a:pt x="43" y="18"/>
                    </a:cubicBezTo>
                    <a:cubicBezTo>
                      <a:pt x="42" y="16"/>
                      <a:pt x="41" y="15"/>
                      <a:pt x="42" y="12"/>
                    </a:cubicBezTo>
                    <a:cubicBezTo>
                      <a:pt x="43" y="10"/>
                      <a:pt x="42" y="8"/>
                      <a:pt x="41" y="7"/>
                    </a:cubicBezTo>
                    <a:cubicBezTo>
                      <a:pt x="40" y="6"/>
                      <a:pt x="38" y="5"/>
                      <a:pt x="38" y="4"/>
                    </a:cubicBezTo>
                    <a:cubicBezTo>
                      <a:pt x="38" y="4"/>
                      <a:pt x="39" y="3"/>
                      <a:pt x="38" y="2"/>
                    </a:cubicBezTo>
                    <a:cubicBezTo>
                      <a:pt x="37" y="2"/>
                      <a:pt x="37" y="5"/>
                      <a:pt x="37" y="5"/>
                    </a:cubicBezTo>
                    <a:cubicBezTo>
                      <a:pt x="35" y="5"/>
                      <a:pt x="35" y="4"/>
                      <a:pt x="33" y="4"/>
                    </a:cubicBezTo>
                    <a:cubicBezTo>
                      <a:pt x="31" y="5"/>
                      <a:pt x="28" y="7"/>
                      <a:pt x="25" y="7"/>
                    </a:cubicBezTo>
                    <a:cubicBezTo>
                      <a:pt x="24" y="6"/>
                      <a:pt x="26" y="5"/>
                      <a:pt x="26" y="4"/>
                    </a:cubicBezTo>
                    <a:cubicBezTo>
                      <a:pt x="24" y="4"/>
                      <a:pt x="23" y="5"/>
                      <a:pt x="21" y="4"/>
                    </a:cubicBezTo>
                    <a:cubicBezTo>
                      <a:pt x="20" y="3"/>
                      <a:pt x="23" y="1"/>
                      <a:pt x="20" y="1"/>
                    </a:cubicBezTo>
                    <a:cubicBezTo>
                      <a:pt x="18" y="1"/>
                      <a:pt x="16" y="1"/>
                      <a:pt x="13" y="0"/>
                    </a:cubicBezTo>
                    <a:cubicBezTo>
                      <a:pt x="14" y="1"/>
                      <a:pt x="15" y="1"/>
                      <a:pt x="15" y="3"/>
                    </a:cubicBezTo>
                    <a:cubicBezTo>
                      <a:pt x="14" y="4"/>
                      <a:pt x="14" y="4"/>
                      <a:pt x="15" y="6"/>
                    </a:cubicBezTo>
                    <a:cubicBezTo>
                      <a:pt x="15" y="8"/>
                      <a:pt x="15" y="7"/>
                      <a:pt x="17" y="7"/>
                    </a:cubicBezTo>
                    <a:cubicBezTo>
                      <a:pt x="18" y="7"/>
                      <a:pt x="19" y="8"/>
                      <a:pt x="20" y="9"/>
                    </a:cubicBezTo>
                    <a:cubicBezTo>
                      <a:pt x="19" y="8"/>
                      <a:pt x="16" y="8"/>
                      <a:pt x="15" y="8"/>
                    </a:cubicBezTo>
                    <a:cubicBezTo>
                      <a:pt x="15" y="8"/>
                      <a:pt x="14" y="8"/>
                      <a:pt x="14" y="8"/>
                    </a:cubicBezTo>
                    <a:cubicBezTo>
                      <a:pt x="13" y="9"/>
                      <a:pt x="14" y="10"/>
                      <a:pt x="13" y="10"/>
                    </a:cubicBezTo>
                    <a:cubicBezTo>
                      <a:pt x="11" y="11"/>
                      <a:pt x="7" y="6"/>
                      <a:pt x="6" y="10"/>
                    </a:cubicBezTo>
                    <a:cubicBezTo>
                      <a:pt x="7" y="12"/>
                      <a:pt x="8" y="14"/>
                      <a:pt x="6" y="15"/>
                    </a:cubicBezTo>
                    <a:cubicBezTo>
                      <a:pt x="5" y="17"/>
                      <a:pt x="5" y="15"/>
                      <a:pt x="6" y="17"/>
                    </a:cubicBezTo>
                    <a:cubicBezTo>
                      <a:pt x="6" y="22"/>
                      <a:pt x="0" y="20"/>
                      <a:pt x="1" y="22"/>
                    </a:cubicBezTo>
                    <a:cubicBezTo>
                      <a:pt x="1" y="23"/>
                      <a:pt x="2" y="24"/>
                      <a:pt x="2" y="26"/>
                    </a:cubicBezTo>
                    <a:cubicBezTo>
                      <a:pt x="2" y="28"/>
                      <a:pt x="1" y="28"/>
                      <a:pt x="2" y="30"/>
                    </a:cubicBezTo>
                    <a:cubicBezTo>
                      <a:pt x="3" y="31"/>
                      <a:pt x="0" y="33"/>
                      <a:pt x="1" y="33"/>
                    </a:cubicBezTo>
                    <a:cubicBezTo>
                      <a:pt x="3" y="34"/>
                      <a:pt x="2" y="36"/>
                      <a:pt x="3" y="37"/>
                    </a:cubicBezTo>
                    <a:cubicBezTo>
                      <a:pt x="4" y="40"/>
                      <a:pt x="8" y="39"/>
                      <a:pt x="11" y="40"/>
                    </a:cubicBezTo>
                    <a:cubicBezTo>
                      <a:pt x="11" y="40"/>
                      <a:pt x="9" y="48"/>
                      <a:pt x="9" y="49"/>
                    </a:cubicBezTo>
                    <a:cubicBezTo>
                      <a:pt x="13" y="49"/>
                      <a:pt x="15" y="48"/>
                      <a:pt x="19" y="49"/>
                    </a:cubicBezTo>
                    <a:cubicBezTo>
                      <a:pt x="19" y="49"/>
                      <a:pt x="23" y="52"/>
                      <a:pt x="23" y="51"/>
                    </a:cubicBezTo>
                    <a:cubicBezTo>
                      <a:pt x="24" y="49"/>
                      <a:pt x="25" y="49"/>
                      <a:pt x="26" y="50"/>
                    </a:cubicBezTo>
                    <a:cubicBezTo>
                      <a:pt x="27" y="51"/>
                      <a:pt x="32" y="48"/>
                      <a:pt x="33" y="49"/>
                    </a:cubicBezTo>
                    <a:cubicBezTo>
                      <a:pt x="33" y="49"/>
                      <a:pt x="37" y="50"/>
                      <a:pt x="36" y="49"/>
                    </a:cubicBezTo>
                    <a:cubicBezTo>
                      <a:pt x="35" y="46"/>
                      <a:pt x="34" y="46"/>
                      <a:pt x="36" y="45"/>
                    </a:cubicBezTo>
                    <a:cubicBezTo>
                      <a:pt x="38" y="43"/>
                      <a:pt x="38" y="43"/>
                      <a:pt x="40" y="43"/>
                    </a:cubicBezTo>
                    <a:cubicBezTo>
                      <a:pt x="41" y="42"/>
                      <a:pt x="36" y="38"/>
                      <a:pt x="35" y="37"/>
                    </a:cubicBezTo>
                    <a:cubicBezTo>
                      <a:pt x="34" y="37"/>
                      <a:pt x="31" y="32"/>
                      <a:pt x="32" y="31"/>
                    </a:cubicBezTo>
                    <a:cubicBezTo>
                      <a:pt x="36" y="30"/>
                      <a:pt x="38" y="29"/>
                      <a:pt x="41" y="26"/>
                    </a:cubicBezTo>
                    <a:cubicBezTo>
                      <a:pt x="42" y="25"/>
                      <a:pt x="43" y="29"/>
                      <a:pt x="44" y="28"/>
                    </a:cubicBezTo>
                    <a:cubicBezTo>
                      <a:pt x="45" y="27"/>
                      <a:pt x="45" y="25"/>
                      <a:pt x="44" y="24"/>
                    </a:cubicBezTo>
                    <a:cubicBezTo>
                      <a:pt x="44" y="23"/>
                      <a:pt x="44" y="24"/>
                      <a:pt x="44" y="24"/>
                    </a:cubicBezTo>
                    <a:close/>
                  </a:path>
                </a:pathLst>
              </a:custGeom>
              <a:solidFill>
                <a:srgbClr val="FFDDB2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>
                <a:off x="3918640" y="3034926"/>
                <a:ext cx="316935" cy="188219"/>
              </a:xfrm>
              <a:custGeom>
                <a:avLst/>
                <a:gdLst/>
                <a:ahLst/>
                <a:cxnLst/>
                <a:rect l="l" t="t" r="r" b="b"/>
                <a:pathLst>
                  <a:path w="89" h="53" extrusionOk="0">
                    <a:moveTo>
                      <a:pt x="0" y="27"/>
                    </a:moveTo>
                    <a:cubicBezTo>
                      <a:pt x="0" y="30"/>
                      <a:pt x="7" y="30"/>
                      <a:pt x="9" y="30"/>
                    </a:cubicBezTo>
                    <a:cubicBezTo>
                      <a:pt x="11" y="30"/>
                      <a:pt x="13" y="32"/>
                      <a:pt x="16" y="31"/>
                    </a:cubicBezTo>
                    <a:cubicBezTo>
                      <a:pt x="17" y="29"/>
                      <a:pt x="20" y="28"/>
                      <a:pt x="22" y="28"/>
                    </a:cubicBezTo>
                    <a:cubicBezTo>
                      <a:pt x="25" y="26"/>
                      <a:pt x="31" y="28"/>
                      <a:pt x="33" y="30"/>
                    </a:cubicBezTo>
                    <a:cubicBezTo>
                      <a:pt x="36" y="34"/>
                      <a:pt x="37" y="38"/>
                      <a:pt x="40" y="41"/>
                    </a:cubicBezTo>
                    <a:cubicBezTo>
                      <a:pt x="42" y="40"/>
                      <a:pt x="42" y="39"/>
                      <a:pt x="44" y="38"/>
                    </a:cubicBezTo>
                    <a:cubicBezTo>
                      <a:pt x="46" y="38"/>
                      <a:pt x="46" y="40"/>
                      <a:pt x="47" y="41"/>
                    </a:cubicBezTo>
                    <a:cubicBezTo>
                      <a:pt x="48" y="42"/>
                      <a:pt x="57" y="43"/>
                      <a:pt x="57" y="42"/>
                    </a:cubicBezTo>
                    <a:cubicBezTo>
                      <a:pt x="57" y="43"/>
                      <a:pt x="51" y="45"/>
                      <a:pt x="51" y="46"/>
                    </a:cubicBezTo>
                    <a:cubicBezTo>
                      <a:pt x="52" y="47"/>
                      <a:pt x="56" y="46"/>
                      <a:pt x="55" y="49"/>
                    </a:cubicBezTo>
                    <a:cubicBezTo>
                      <a:pt x="54" y="51"/>
                      <a:pt x="57" y="53"/>
                      <a:pt x="59" y="51"/>
                    </a:cubicBezTo>
                    <a:cubicBezTo>
                      <a:pt x="61" y="50"/>
                      <a:pt x="64" y="48"/>
                      <a:pt x="67" y="48"/>
                    </a:cubicBezTo>
                    <a:cubicBezTo>
                      <a:pt x="70" y="48"/>
                      <a:pt x="71" y="48"/>
                      <a:pt x="72" y="46"/>
                    </a:cubicBezTo>
                    <a:cubicBezTo>
                      <a:pt x="72" y="46"/>
                      <a:pt x="69" y="46"/>
                      <a:pt x="68" y="46"/>
                    </a:cubicBezTo>
                    <a:cubicBezTo>
                      <a:pt x="66" y="46"/>
                      <a:pt x="64" y="47"/>
                      <a:pt x="63" y="44"/>
                    </a:cubicBezTo>
                    <a:cubicBezTo>
                      <a:pt x="60" y="40"/>
                      <a:pt x="70" y="38"/>
                      <a:pt x="72" y="38"/>
                    </a:cubicBezTo>
                    <a:cubicBezTo>
                      <a:pt x="74" y="37"/>
                      <a:pt x="76" y="36"/>
                      <a:pt x="78" y="35"/>
                    </a:cubicBezTo>
                    <a:cubicBezTo>
                      <a:pt x="79" y="33"/>
                      <a:pt x="81" y="31"/>
                      <a:pt x="84" y="31"/>
                    </a:cubicBezTo>
                    <a:cubicBezTo>
                      <a:pt x="85" y="31"/>
                      <a:pt x="87" y="31"/>
                      <a:pt x="87" y="28"/>
                    </a:cubicBezTo>
                    <a:cubicBezTo>
                      <a:pt x="87" y="27"/>
                      <a:pt x="86" y="27"/>
                      <a:pt x="86" y="26"/>
                    </a:cubicBezTo>
                    <a:cubicBezTo>
                      <a:pt x="86" y="25"/>
                      <a:pt x="88" y="25"/>
                      <a:pt x="88" y="25"/>
                    </a:cubicBezTo>
                    <a:cubicBezTo>
                      <a:pt x="88" y="25"/>
                      <a:pt x="86" y="24"/>
                      <a:pt x="86" y="24"/>
                    </a:cubicBezTo>
                    <a:cubicBezTo>
                      <a:pt x="86" y="23"/>
                      <a:pt x="89" y="23"/>
                      <a:pt x="88" y="21"/>
                    </a:cubicBezTo>
                    <a:cubicBezTo>
                      <a:pt x="88" y="21"/>
                      <a:pt x="86" y="20"/>
                      <a:pt x="85" y="19"/>
                    </a:cubicBezTo>
                    <a:cubicBezTo>
                      <a:pt x="84" y="18"/>
                      <a:pt x="83" y="20"/>
                      <a:pt x="82" y="18"/>
                    </a:cubicBezTo>
                    <a:cubicBezTo>
                      <a:pt x="81" y="17"/>
                      <a:pt x="80" y="17"/>
                      <a:pt x="78" y="18"/>
                    </a:cubicBezTo>
                    <a:cubicBezTo>
                      <a:pt x="77" y="18"/>
                      <a:pt x="76" y="15"/>
                      <a:pt x="75" y="15"/>
                    </a:cubicBezTo>
                    <a:cubicBezTo>
                      <a:pt x="74" y="14"/>
                      <a:pt x="73" y="16"/>
                      <a:pt x="72" y="17"/>
                    </a:cubicBezTo>
                    <a:cubicBezTo>
                      <a:pt x="71" y="17"/>
                      <a:pt x="70" y="14"/>
                      <a:pt x="69" y="14"/>
                    </a:cubicBezTo>
                    <a:cubicBezTo>
                      <a:pt x="68" y="14"/>
                      <a:pt x="65" y="15"/>
                      <a:pt x="65" y="14"/>
                    </a:cubicBezTo>
                    <a:cubicBezTo>
                      <a:pt x="65" y="13"/>
                      <a:pt x="65" y="11"/>
                      <a:pt x="64" y="10"/>
                    </a:cubicBezTo>
                    <a:cubicBezTo>
                      <a:pt x="63" y="9"/>
                      <a:pt x="61" y="10"/>
                      <a:pt x="60" y="9"/>
                    </a:cubicBezTo>
                    <a:cubicBezTo>
                      <a:pt x="59" y="8"/>
                      <a:pt x="58" y="6"/>
                      <a:pt x="60" y="5"/>
                    </a:cubicBezTo>
                    <a:cubicBezTo>
                      <a:pt x="61" y="5"/>
                      <a:pt x="59" y="2"/>
                      <a:pt x="58" y="2"/>
                    </a:cubicBezTo>
                    <a:cubicBezTo>
                      <a:pt x="57" y="1"/>
                      <a:pt x="54" y="2"/>
                      <a:pt x="53" y="1"/>
                    </a:cubicBezTo>
                    <a:cubicBezTo>
                      <a:pt x="50" y="0"/>
                      <a:pt x="50" y="6"/>
                      <a:pt x="47" y="2"/>
                    </a:cubicBezTo>
                    <a:cubicBezTo>
                      <a:pt x="46" y="2"/>
                      <a:pt x="44" y="3"/>
                      <a:pt x="43" y="3"/>
                    </a:cubicBezTo>
                    <a:cubicBezTo>
                      <a:pt x="41" y="4"/>
                      <a:pt x="42" y="9"/>
                      <a:pt x="41" y="9"/>
                    </a:cubicBezTo>
                    <a:cubicBezTo>
                      <a:pt x="40" y="9"/>
                      <a:pt x="39" y="7"/>
                      <a:pt x="38" y="7"/>
                    </a:cubicBezTo>
                    <a:cubicBezTo>
                      <a:pt x="38" y="7"/>
                      <a:pt x="37" y="8"/>
                      <a:pt x="36" y="8"/>
                    </a:cubicBezTo>
                    <a:cubicBezTo>
                      <a:pt x="35" y="8"/>
                      <a:pt x="34" y="7"/>
                      <a:pt x="34" y="6"/>
                    </a:cubicBezTo>
                    <a:cubicBezTo>
                      <a:pt x="34" y="5"/>
                      <a:pt x="32" y="7"/>
                      <a:pt x="31" y="7"/>
                    </a:cubicBezTo>
                    <a:cubicBezTo>
                      <a:pt x="30" y="7"/>
                      <a:pt x="30" y="6"/>
                      <a:pt x="29" y="6"/>
                    </a:cubicBezTo>
                    <a:cubicBezTo>
                      <a:pt x="28" y="6"/>
                      <a:pt x="28" y="7"/>
                      <a:pt x="28" y="8"/>
                    </a:cubicBezTo>
                    <a:cubicBezTo>
                      <a:pt x="28" y="8"/>
                      <a:pt x="21" y="5"/>
                      <a:pt x="21" y="5"/>
                    </a:cubicBezTo>
                    <a:cubicBezTo>
                      <a:pt x="18" y="4"/>
                      <a:pt x="15" y="4"/>
                      <a:pt x="12" y="4"/>
                    </a:cubicBezTo>
                    <a:cubicBezTo>
                      <a:pt x="10" y="4"/>
                      <a:pt x="9" y="6"/>
                      <a:pt x="6" y="6"/>
                    </a:cubicBezTo>
                    <a:cubicBezTo>
                      <a:pt x="6" y="9"/>
                      <a:pt x="9" y="9"/>
                      <a:pt x="9" y="11"/>
                    </a:cubicBezTo>
                    <a:cubicBezTo>
                      <a:pt x="9" y="12"/>
                      <a:pt x="10" y="13"/>
                      <a:pt x="10" y="14"/>
                    </a:cubicBezTo>
                    <a:cubicBezTo>
                      <a:pt x="9" y="15"/>
                      <a:pt x="6" y="15"/>
                      <a:pt x="5" y="16"/>
                    </a:cubicBezTo>
                    <a:cubicBezTo>
                      <a:pt x="2" y="18"/>
                      <a:pt x="3" y="20"/>
                      <a:pt x="2" y="23"/>
                    </a:cubicBezTo>
                    <a:cubicBezTo>
                      <a:pt x="2" y="25"/>
                      <a:pt x="1" y="26"/>
                      <a:pt x="0" y="27"/>
                    </a:cubicBezTo>
                    <a:close/>
                  </a:path>
                </a:pathLst>
              </a:custGeom>
              <a:solidFill>
                <a:srgbClr val="FFDDB2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>
                <a:off x="3819067" y="3105356"/>
                <a:ext cx="106859" cy="43715"/>
              </a:xfrm>
              <a:custGeom>
                <a:avLst/>
                <a:gdLst/>
                <a:ahLst/>
                <a:cxnLst/>
                <a:rect l="l" t="t" r="r" b="b"/>
                <a:pathLst>
                  <a:path w="30" h="12" extrusionOk="0">
                    <a:moveTo>
                      <a:pt x="30" y="4"/>
                    </a:moveTo>
                    <a:cubicBezTo>
                      <a:pt x="27" y="2"/>
                      <a:pt x="26" y="0"/>
                      <a:pt x="22" y="0"/>
                    </a:cubicBezTo>
                    <a:cubicBezTo>
                      <a:pt x="20" y="0"/>
                      <a:pt x="19" y="0"/>
                      <a:pt x="17" y="0"/>
                    </a:cubicBezTo>
                    <a:cubicBezTo>
                      <a:pt x="15" y="0"/>
                      <a:pt x="15" y="1"/>
                      <a:pt x="14" y="1"/>
                    </a:cubicBezTo>
                    <a:cubicBezTo>
                      <a:pt x="13" y="1"/>
                      <a:pt x="12" y="0"/>
                      <a:pt x="11" y="0"/>
                    </a:cubicBezTo>
                    <a:cubicBezTo>
                      <a:pt x="10" y="1"/>
                      <a:pt x="9" y="2"/>
                      <a:pt x="8" y="3"/>
                    </a:cubicBezTo>
                    <a:cubicBezTo>
                      <a:pt x="6" y="5"/>
                      <a:pt x="0" y="4"/>
                      <a:pt x="3" y="9"/>
                    </a:cubicBezTo>
                    <a:cubicBezTo>
                      <a:pt x="4" y="11"/>
                      <a:pt x="8" y="12"/>
                      <a:pt x="11" y="11"/>
                    </a:cubicBezTo>
                    <a:cubicBezTo>
                      <a:pt x="12" y="11"/>
                      <a:pt x="12" y="9"/>
                      <a:pt x="13" y="9"/>
                    </a:cubicBezTo>
                    <a:cubicBezTo>
                      <a:pt x="15" y="9"/>
                      <a:pt x="17" y="9"/>
                      <a:pt x="18" y="9"/>
                    </a:cubicBezTo>
                    <a:cubicBezTo>
                      <a:pt x="19" y="9"/>
                      <a:pt x="19" y="7"/>
                      <a:pt x="19" y="6"/>
                    </a:cubicBezTo>
                    <a:cubicBezTo>
                      <a:pt x="20" y="5"/>
                      <a:pt x="23" y="7"/>
                      <a:pt x="24" y="7"/>
                    </a:cubicBezTo>
                    <a:cubicBezTo>
                      <a:pt x="25" y="7"/>
                      <a:pt x="27" y="7"/>
                      <a:pt x="28" y="7"/>
                    </a:cubicBezTo>
                    <a:cubicBezTo>
                      <a:pt x="29" y="7"/>
                      <a:pt x="29" y="5"/>
                      <a:pt x="30" y="4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5"/>
              <p:cNvSpPr/>
              <p:nvPr/>
            </p:nvSpPr>
            <p:spPr>
              <a:xfrm>
                <a:off x="3936853" y="2945067"/>
                <a:ext cx="167575" cy="125075"/>
              </a:xfrm>
              <a:custGeom>
                <a:avLst/>
                <a:gdLst/>
                <a:ahLst/>
                <a:cxnLst/>
                <a:rect l="l" t="t" r="r" b="b"/>
                <a:pathLst>
                  <a:path w="47" h="35" extrusionOk="0">
                    <a:moveTo>
                      <a:pt x="11" y="29"/>
                    </a:moveTo>
                    <a:cubicBezTo>
                      <a:pt x="14" y="29"/>
                      <a:pt x="16" y="30"/>
                      <a:pt x="18" y="30"/>
                    </a:cubicBezTo>
                    <a:cubicBezTo>
                      <a:pt x="18" y="30"/>
                      <a:pt x="23" y="33"/>
                      <a:pt x="23" y="33"/>
                    </a:cubicBezTo>
                    <a:cubicBezTo>
                      <a:pt x="23" y="32"/>
                      <a:pt x="24" y="29"/>
                      <a:pt x="25" y="31"/>
                    </a:cubicBezTo>
                    <a:cubicBezTo>
                      <a:pt x="27" y="34"/>
                      <a:pt x="28" y="29"/>
                      <a:pt x="29" y="32"/>
                    </a:cubicBezTo>
                    <a:cubicBezTo>
                      <a:pt x="30" y="34"/>
                      <a:pt x="32" y="32"/>
                      <a:pt x="33" y="32"/>
                    </a:cubicBezTo>
                    <a:cubicBezTo>
                      <a:pt x="34" y="31"/>
                      <a:pt x="36" y="35"/>
                      <a:pt x="36" y="33"/>
                    </a:cubicBezTo>
                    <a:cubicBezTo>
                      <a:pt x="37" y="31"/>
                      <a:pt x="36" y="29"/>
                      <a:pt x="38" y="28"/>
                    </a:cubicBezTo>
                    <a:cubicBezTo>
                      <a:pt x="39" y="28"/>
                      <a:pt x="41" y="27"/>
                      <a:pt x="42" y="27"/>
                    </a:cubicBezTo>
                    <a:cubicBezTo>
                      <a:pt x="41" y="26"/>
                      <a:pt x="40" y="24"/>
                      <a:pt x="40" y="22"/>
                    </a:cubicBezTo>
                    <a:cubicBezTo>
                      <a:pt x="40" y="20"/>
                      <a:pt x="42" y="22"/>
                      <a:pt x="44" y="21"/>
                    </a:cubicBezTo>
                    <a:cubicBezTo>
                      <a:pt x="46" y="21"/>
                      <a:pt x="47" y="19"/>
                      <a:pt x="45" y="17"/>
                    </a:cubicBezTo>
                    <a:cubicBezTo>
                      <a:pt x="44" y="16"/>
                      <a:pt x="43" y="17"/>
                      <a:pt x="42" y="15"/>
                    </a:cubicBezTo>
                    <a:cubicBezTo>
                      <a:pt x="41" y="14"/>
                      <a:pt x="40" y="13"/>
                      <a:pt x="39" y="11"/>
                    </a:cubicBezTo>
                    <a:cubicBezTo>
                      <a:pt x="38" y="10"/>
                      <a:pt x="38" y="8"/>
                      <a:pt x="38" y="6"/>
                    </a:cubicBezTo>
                    <a:cubicBezTo>
                      <a:pt x="39" y="4"/>
                      <a:pt x="36" y="2"/>
                      <a:pt x="35" y="2"/>
                    </a:cubicBezTo>
                    <a:cubicBezTo>
                      <a:pt x="34" y="1"/>
                      <a:pt x="34" y="2"/>
                      <a:pt x="33" y="2"/>
                    </a:cubicBezTo>
                    <a:cubicBezTo>
                      <a:pt x="31" y="3"/>
                      <a:pt x="31" y="2"/>
                      <a:pt x="30" y="1"/>
                    </a:cubicBezTo>
                    <a:cubicBezTo>
                      <a:pt x="29" y="0"/>
                      <a:pt x="29" y="2"/>
                      <a:pt x="28" y="2"/>
                    </a:cubicBezTo>
                    <a:cubicBezTo>
                      <a:pt x="27" y="2"/>
                      <a:pt x="25" y="0"/>
                      <a:pt x="25" y="0"/>
                    </a:cubicBezTo>
                    <a:cubicBezTo>
                      <a:pt x="23" y="0"/>
                      <a:pt x="23" y="2"/>
                      <a:pt x="22" y="2"/>
                    </a:cubicBezTo>
                    <a:cubicBezTo>
                      <a:pt x="20" y="3"/>
                      <a:pt x="19" y="3"/>
                      <a:pt x="17" y="3"/>
                    </a:cubicBezTo>
                    <a:cubicBezTo>
                      <a:pt x="16" y="4"/>
                      <a:pt x="17" y="6"/>
                      <a:pt x="17" y="6"/>
                    </a:cubicBezTo>
                    <a:cubicBezTo>
                      <a:pt x="16" y="8"/>
                      <a:pt x="13" y="7"/>
                      <a:pt x="13" y="9"/>
                    </a:cubicBezTo>
                    <a:cubicBezTo>
                      <a:pt x="12" y="10"/>
                      <a:pt x="12" y="11"/>
                      <a:pt x="12" y="13"/>
                    </a:cubicBezTo>
                    <a:cubicBezTo>
                      <a:pt x="12" y="14"/>
                      <a:pt x="9" y="14"/>
                      <a:pt x="8" y="14"/>
                    </a:cubicBezTo>
                    <a:cubicBezTo>
                      <a:pt x="5" y="15"/>
                      <a:pt x="4" y="16"/>
                      <a:pt x="1" y="16"/>
                    </a:cubicBezTo>
                    <a:cubicBezTo>
                      <a:pt x="2" y="19"/>
                      <a:pt x="5" y="21"/>
                      <a:pt x="2" y="24"/>
                    </a:cubicBezTo>
                    <a:cubicBezTo>
                      <a:pt x="0" y="25"/>
                      <a:pt x="0" y="26"/>
                      <a:pt x="1" y="27"/>
                    </a:cubicBezTo>
                    <a:cubicBezTo>
                      <a:pt x="3" y="28"/>
                      <a:pt x="1" y="30"/>
                      <a:pt x="1" y="31"/>
                    </a:cubicBezTo>
                    <a:cubicBezTo>
                      <a:pt x="3" y="31"/>
                      <a:pt x="4" y="31"/>
                      <a:pt x="5" y="30"/>
                    </a:cubicBezTo>
                    <a:cubicBezTo>
                      <a:pt x="7" y="29"/>
                      <a:pt x="10" y="29"/>
                      <a:pt x="11" y="29"/>
                    </a:cubicBezTo>
                    <a:close/>
                  </a:path>
                </a:pathLst>
              </a:custGeom>
              <a:solidFill>
                <a:srgbClr val="FFDDB2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p5"/>
              <p:cNvSpPr/>
              <p:nvPr/>
            </p:nvSpPr>
            <p:spPr>
              <a:xfrm>
                <a:off x="3897996" y="2937781"/>
                <a:ext cx="103216" cy="68002"/>
              </a:xfrm>
              <a:custGeom>
                <a:avLst/>
                <a:gdLst/>
                <a:ahLst/>
                <a:cxnLst/>
                <a:rect l="l" t="t" r="r" b="b"/>
                <a:pathLst>
                  <a:path w="29" h="19" extrusionOk="0">
                    <a:moveTo>
                      <a:pt x="16" y="18"/>
                    </a:moveTo>
                    <a:cubicBezTo>
                      <a:pt x="18" y="16"/>
                      <a:pt x="21" y="16"/>
                      <a:pt x="23" y="15"/>
                    </a:cubicBezTo>
                    <a:cubicBezTo>
                      <a:pt x="23" y="14"/>
                      <a:pt x="23" y="13"/>
                      <a:pt x="23" y="12"/>
                    </a:cubicBezTo>
                    <a:cubicBezTo>
                      <a:pt x="24" y="10"/>
                      <a:pt x="25" y="10"/>
                      <a:pt x="27" y="9"/>
                    </a:cubicBezTo>
                    <a:cubicBezTo>
                      <a:pt x="29" y="8"/>
                      <a:pt x="28" y="5"/>
                      <a:pt x="26" y="4"/>
                    </a:cubicBezTo>
                    <a:cubicBezTo>
                      <a:pt x="24" y="3"/>
                      <a:pt x="22" y="2"/>
                      <a:pt x="19" y="1"/>
                    </a:cubicBezTo>
                    <a:cubicBezTo>
                      <a:pt x="17" y="0"/>
                      <a:pt x="13" y="1"/>
                      <a:pt x="10" y="1"/>
                    </a:cubicBezTo>
                    <a:cubicBezTo>
                      <a:pt x="8" y="1"/>
                      <a:pt x="0" y="0"/>
                      <a:pt x="0" y="4"/>
                    </a:cubicBezTo>
                    <a:cubicBezTo>
                      <a:pt x="0" y="4"/>
                      <a:pt x="1" y="5"/>
                      <a:pt x="1" y="6"/>
                    </a:cubicBezTo>
                    <a:cubicBezTo>
                      <a:pt x="2" y="7"/>
                      <a:pt x="1" y="8"/>
                      <a:pt x="2" y="9"/>
                    </a:cubicBezTo>
                    <a:cubicBezTo>
                      <a:pt x="3" y="9"/>
                      <a:pt x="4" y="11"/>
                      <a:pt x="5" y="10"/>
                    </a:cubicBezTo>
                    <a:cubicBezTo>
                      <a:pt x="7" y="10"/>
                      <a:pt x="9" y="9"/>
                      <a:pt x="9" y="11"/>
                    </a:cubicBezTo>
                    <a:cubicBezTo>
                      <a:pt x="9" y="12"/>
                      <a:pt x="9" y="14"/>
                      <a:pt x="8" y="15"/>
                    </a:cubicBezTo>
                    <a:cubicBezTo>
                      <a:pt x="11" y="15"/>
                      <a:pt x="11" y="15"/>
                      <a:pt x="12" y="18"/>
                    </a:cubicBezTo>
                    <a:cubicBezTo>
                      <a:pt x="13" y="18"/>
                      <a:pt x="16" y="18"/>
                      <a:pt x="16" y="18"/>
                    </a:cubicBezTo>
                    <a:cubicBezTo>
                      <a:pt x="17" y="17"/>
                      <a:pt x="15" y="19"/>
                      <a:pt x="16" y="18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5"/>
              <p:cNvSpPr/>
              <p:nvPr/>
            </p:nvSpPr>
            <p:spPr>
              <a:xfrm>
                <a:off x="3897996" y="2895280"/>
                <a:ext cx="127503" cy="64360"/>
              </a:xfrm>
              <a:custGeom>
                <a:avLst/>
                <a:gdLst/>
                <a:ahLst/>
                <a:cxnLst/>
                <a:rect l="l" t="t" r="r" b="b"/>
                <a:pathLst>
                  <a:path w="36" h="18" extrusionOk="0">
                    <a:moveTo>
                      <a:pt x="11" y="13"/>
                    </a:moveTo>
                    <a:cubicBezTo>
                      <a:pt x="14" y="13"/>
                      <a:pt x="16" y="12"/>
                      <a:pt x="19" y="12"/>
                    </a:cubicBezTo>
                    <a:cubicBezTo>
                      <a:pt x="20" y="12"/>
                      <a:pt x="24" y="14"/>
                      <a:pt x="25" y="15"/>
                    </a:cubicBezTo>
                    <a:cubicBezTo>
                      <a:pt x="26" y="16"/>
                      <a:pt x="27" y="18"/>
                      <a:pt x="29" y="17"/>
                    </a:cubicBezTo>
                    <a:cubicBezTo>
                      <a:pt x="30" y="17"/>
                      <a:pt x="31" y="16"/>
                      <a:pt x="33" y="16"/>
                    </a:cubicBezTo>
                    <a:cubicBezTo>
                      <a:pt x="34" y="16"/>
                      <a:pt x="34" y="14"/>
                      <a:pt x="36" y="14"/>
                    </a:cubicBezTo>
                    <a:cubicBezTo>
                      <a:pt x="35" y="12"/>
                      <a:pt x="33" y="9"/>
                      <a:pt x="34" y="8"/>
                    </a:cubicBezTo>
                    <a:cubicBezTo>
                      <a:pt x="35" y="6"/>
                      <a:pt x="32" y="4"/>
                      <a:pt x="31" y="4"/>
                    </a:cubicBezTo>
                    <a:cubicBezTo>
                      <a:pt x="29" y="3"/>
                      <a:pt x="27" y="5"/>
                      <a:pt x="25" y="3"/>
                    </a:cubicBezTo>
                    <a:cubicBezTo>
                      <a:pt x="22" y="1"/>
                      <a:pt x="21" y="0"/>
                      <a:pt x="18" y="1"/>
                    </a:cubicBezTo>
                    <a:cubicBezTo>
                      <a:pt x="16" y="2"/>
                      <a:pt x="17" y="3"/>
                      <a:pt x="17" y="5"/>
                    </a:cubicBezTo>
                    <a:cubicBezTo>
                      <a:pt x="16" y="6"/>
                      <a:pt x="16" y="7"/>
                      <a:pt x="15" y="7"/>
                    </a:cubicBezTo>
                    <a:cubicBezTo>
                      <a:pt x="12" y="9"/>
                      <a:pt x="10" y="5"/>
                      <a:pt x="8" y="4"/>
                    </a:cubicBezTo>
                    <a:cubicBezTo>
                      <a:pt x="3" y="0"/>
                      <a:pt x="0" y="11"/>
                      <a:pt x="0" y="15"/>
                    </a:cubicBezTo>
                    <a:cubicBezTo>
                      <a:pt x="4" y="13"/>
                      <a:pt x="7" y="13"/>
                      <a:pt x="11" y="13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5"/>
              <p:cNvSpPr/>
              <p:nvPr/>
            </p:nvSpPr>
            <p:spPr>
              <a:xfrm>
                <a:off x="3936853" y="2856423"/>
                <a:ext cx="85002" cy="53430"/>
              </a:xfrm>
              <a:custGeom>
                <a:avLst/>
                <a:gdLst/>
                <a:ahLst/>
                <a:cxnLst/>
                <a:rect l="l" t="t" r="r" b="b"/>
                <a:pathLst>
                  <a:path w="24" h="15" extrusionOk="0">
                    <a:moveTo>
                      <a:pt x="16" y="15"/>
                    </a:moveTo>
                    <a:cubicBezTo>
                      <a:pt x="17" y="15"/>
                      <a:pt x="19" y="15"/>
                      <a:pt x="20" y="15"/>
                    </a:cubicBezTo>
                    <a:cubicBezTo>
                      <a:pt x="20" y="14"/>
                      <a:pt x="22" y="14"/>
                      <a:pt x="22" y="13"/>
                    </a:cubicBezTo>
                    <a:cubicBezTo>
                      <a:pt x="22" y="12"/>
                      <a:pt x="22" y="11"/>
                      <a:pt x="22" y="10"/>
                    </a:cubicBezTo>
                    <a:cubicBezTo>
                      <a:pt x="21" y="8"/>
                      <a:pt x="20" y="7"/>
                      <a:pt x="21" y="5"/>
                    </a:cubicBezTo>
                    <a:cubicBezTo>
                      <a:pt x="23" y="4"/>
                      <a:pt x="24" y="2"/>
                      <a:pt x="24" y="0"/>
                    </a:cubicBezTo>
                    <a:cubicBezTo>
                      <a:pt x="22" y="3"/>
                      <a:pt x="15" y="0"/>
                      <a:pt x="12" y="0"/>
                    </a:cubicBezTo>
                    <a:cubicBezTo>
                      <a:pt x="10" y="0"/>
                      <a:pt x="8" y="0"/>
                      <a:pt x="6" y="1"/>
                    </a:cubicBezTo>
                    <a:cubicBezTo>
                      <a:pt x="5" y="1"/>
                      <a:pt x="0" y="5"/>
                      <a:pt x="0" y="5"/>
                    </a:cubicBezTo>
                    <a:cubicBezTo>
                      <a:pt x="0" y="6"/>
                      <a:pt x="3" y="5"/>
                      <a:pt x="2" y="6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3" y="10"/>
                      <a:pt x="7" y="9"/>
                      <a:pt x="7" y="9"/>
                    </a:cubicBezTo>
                    <a:cubicBezTo>
                      <a:pt x="7" y="10"/>
                      <a:pt x="6" y="12"/>
                      <a:pt x="6" y="13"/>
                    </a:cubicBezTo>
                    <a:cubicBezTo>
                      <a:pt x="7" y="12"/>
                      <a:pt x="9" y="11"/>
                      <a:pt x="11" y="12"/>
                    </a:cubicBezTo>
                    <a:cubicBezTo>
                      <a:pt x="13" y="13"/>
                      <a:pt x="14" y="15"/>
                      <a:pt x="16" y="15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3872496" y="2966925"/>
                <a:ext cx="57073" cy="27930"/>
              </a:xfrm>
              <a:custGeom>
                <a:avLst/>
                <a:gdLst/>
                <a:ahLst/>
                <a:cxnLst/>
                <a:rect l="l" t="t" r="r" b="b"/>
                <a:pathLst>
                  <a:path w="16" h="8" extrusionOk="0">
                    <a:moveTo>
                      <a:pt x="16" y="4"/>
                    </a:moveTo>
                    <a:cubicBezTo>
                      <a:pt x="16" y="1"/>
                      <a:pt x="14" y="2"/>
                      <a:pt x="12" y="2"/>
                    </a:cubicBezTo>
                    <a:cubicBezTo>
                      <a:pt x="11" y="3"/>
                      <a:pt x="10" y="1"/>
                      <a:pt x="8" y="0"/>
                    </a:cubicBezTo>
                    <a:cubicBezTo>
                      <a:pt x="8" y="1"/>
                      <a:pt x="8" y="2"/>
                      <a:pt x="7" y="3"/>
                    </a:cubicBezTo>
                    <a:cubicBezTo>
                      <a:pt x="6" y="3"/>
                      <a:pt x="7" y="1"/>
                      <a:pt x="5" y="2"/>
                    </a:cubicBezTo>
                    <a:cubicBezTo>
                      <a:pt x="4" y="2"/>
                      <a:pt x="2" y="2"/>
                      <a:pt x="2" y="3"/>
                    </a:cubicBezTo>
                    <a:cubicBezTo>
                      <a:pt x="1" y="5"/>
                      <a:pt x="2" y="6"/>
                      <a:pt x="0" y="5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6"/>
                      <a:pt x="1" y="6"/>
                      <a:pt x="2" y="6"/>
                    </a:cubicBezTo>
                    <a:cubicBezTo>
                      <a:pt x="4" y="7"/>
                      <a:pt x="6" y="7"/>
                      <a:pt x="8" y="7"/>
                    </a:cubicBezTo>
                    <a:cubicBezTo>
                      <a:pt x="10" y="7"/>
                      <a:pt x="16" y="8"/>
                      <a:pt x="16" y="4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3783850" y="2974210"/>
                <a:ext cx="170003" cy="149360"/>
              </a:xfrm>
              <a:custGeom>
                <a:avLst/>
                <a:gdLst/>
                <a:ahLst/>
                <a:cxnLst/>
                <a:rect l="l" t="t" r="r" b="b"/>
                <a:pathLst>
                  <a:path w="48" h="42" extrusionOk="0">
                    <a:moveTo>
                      <a:pt x="1" y="12"/>
                    </a:moveTo>
                    <a:cubicBezTo>
                      <a:pt x="1" y="13"/>
                      <a:pt x="0" y="15"/>
                      <a:pt x="0" y="16"/>
                    </a:cubicBezTo>
                    <a:cubicBezTo>
                      <a:pt x="1" y="17"/>
                      <a:pt x="2" y="19"/>
                      <a:pt x="2" y="20"/>
                    </a:cubicBezTo>
                    <a:cubicBezTo>
                      <a:pt x="2" y="22"/>
                      <a:pt x="3" y="25"/>
                      <a:pt x="4" y="27"/>
                    </a:cubicBezTo>
                    <a:cubicBezTo>
                      <a:pt x="5" y="30"/>
                      <a:pt x="8" y="29"/>
                      <a:pt x="9" y="31"/>
                    </a:cubicBezTo>
                    <a:cubicBezTo>
                      <a:pt x="9" y="31"/>
                      <a:pt x="9" y="33"/>
                      <a:pt x="10" y="33"/>
                    </a:cubicBezTo>
                    <a:cubicBezTo>
                      <a:pt x="11" y="34"/>
                      <a:pt x="12" y="32"/>
                      <a:pt x="13" y="32"/>
                    </a:cubicBezTo>
                    <a:cubicBezTo>
                      <a:pt x="15" y="31"/>
                      <a:pt x="19" y="35"/>
                      <a:pt x="21" y="36"/>
                    </a:cubicBezTo>
                    <a:cubicBezTo>
                      <a:pt x="22" y="37"/>
                      <a:pt x="23" y="39"/>
                      <a:pt x="25" y="37"/>
                    </a:cubicBezTo>
                    <a:cubicBezTo>
                      <a:pt x="26" y="36"/>
                      <a:pt x="31" y="37"/>
                      <a:pt x="33" y="37"/>
                    </a:cubicBezTo>
                    <a:cubicBezTo>
                      <a:pt x="36" y="37"/>
                      <a:pt x="37" y="39"/>
                      <a:pt x="39" y="41"/>
                    </a:cubicBezTo>
                    <a:cubicBezTo>
                      <a:pt x="40" y="42"/>
                      <a:pt x="40" y="36"/>
                      <a:pt x="41" y="35"/>
                    </a:cubicBezTo>
                    <a:cubicBezTo>
                      <a:pt x="42" y="34"/>
                      <a:pt x="43" y="33"/>
                      <a:pt x="44" y="32"/>
                    </a:cubicBezTo>
                    <a:cubicBezTo>
                      <a:pt x="45" y="32"/>
                      <a:pt x="48" y="32"/>
                      <a:pt x="48" y="31"/>
                    </a:cubicBezTo>
                    <a:cubicBezTo>
                      <a:pt x="47" y="28"/>
                      <a:pt x="47" y="27"/>
                      <a:pt x="45" y="26"/>
                    </a:cubicBezTo>
                    <a:cubicBezTo>
                      <a:pt x="43" y="24"/>
                      <a:pt x="46" y="21"/>
                      <a:pt x="44" y="19"/>
                    </a:cubicBezTo>
                    <a:cubicBezTo>
                      <a:pt x="42" y="18"/>
                      <a:pt x="47" y="14"/>
                      <a:pt x="46" y="12"/>
                    </a:cubicBezTo>
                    <a:cubicBezTo>
                      <a:pt x="45" y="10"/>
                      <a:pt x="44" y="9"/>
                      <a:pt x="44" y="7"/>
                    </a:cubicBezTo>
                    <a:cubicBezTo>
                      <a:pt x="44" y="6"/>
                      <a:pt x="44" y="5"/>
                      <a:pt x="42" y="5"/>
                    </a:cubicBezTo>
                    <a:cubicBezTo>
                      <a:pt x="37" y="3"/>
                      <a:pt x="30" y="6"/>
                      <a:pt x="25" y="4"/>
                    </a:cubicBezTo>
                    <a:cubicBezTo>
                      <a:pt x="25" y="7"/>
                      <a:pt x="21" y="2"/>
                      <a:pt x="20" y="2"/>
                    </a:cubicBezTo>
                    <a:cubicBezTo>
                      <a:pt x="17" y="0"/>
                      <a:pt x="15" y="2"/>
                      <a:pt x="13" y="4"/>
                    </a:cubicBezTo>
                    <a:cubicBezTo>
                      <a:pt x="10" y="5"/>
                      <a:pt x="8" y="6"/>
                      <a:pt x="6" y="6"/>
                    </a:cubicBezTo>
                    <a:cubicBezTo>
                      <a:pt x="5" y="7"/>
                      <a:pt x="3" y="7"/>
                      <a:pt x="2" y="7"/>
                    </a:cubicBezTo>
                    <a:cubicBezTo>
                      <a:pt x="1" y="8"/>
                      <a:pt x="3" y="9"/>
                      <a:pt x="1" y="9"/>
                    </a:cubicBezTo>
                    <a:cubicBezTo>
                      <a:pt x="1" y="10"/>
                      <a:pt x="1" y="11"/>
                      <a:pt x="1" y="12"/>
                    </a:cubicBezTo>
                    <a:cubicBezTo>
                      <a:pt x="1" y="14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rgbClr val="FFDDB2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5"/>
              <p:cNvSpPr/>
              <p:nvPr/>
            </p:nvSpPr>
            <p:spPr>
              <a:xfrm>
                <a:off x="3887067" y="3130857"/>
                <a:ext cx="163932" cy="106859"/>
              </a:xfrm>
              <a:custGeom>
                <a:avLst/>
                <a:gdLst/>
                <a:ahLst/>
                <a:cxnLst/>
                <a:rect l="l" t="t" r="r" b="b"/>
                <a:pathLst>
                  <a:path w="46" h="30" extrusionOk="0">
                    <a:moveTo>
                      <a:pt x="38" y="13"/>
                    </a:moveTo>
                    <a:cubicBezTo>
                      <a:pt x="39" y="10"/>
                      <a:pt x="36" y="8"/>
                      <a:pt x="35" y="6"/>
                    </a:cubicBezTo>
                    <a:cubicBezTo>
                      <a:pt x="33" y="5"/>
                      <a:pt x="32" y="2"/>
                      <a:pt x="32" y="0"/>
                    </a:cubicBezTo>
                    <a:cubicBezTo>
                      <a:pt x="29" y="1"/>
                      <a:pt x="26" y="4"/>
                      <a:pt x="22" y="4"/>
                    </a:cubicBezTo>
                    <a:cubicBezTo>
                      <a:pt x="21" y="4"/>
                      <a:pt x="19" y="3"/>
                      <a:pt x="18" y="3"/>
                    </a:cubicBezTo>
                    <a:cubicBezTo>
                      <a:pt x="16" y="3"/>
                      <a:pt x="14" y="3"/>
                      <a:pt x="12" y="3"/>
                    </a:cubicBezTo>
                    <a:cubicBezTo>
                      <a:pt x="12" y="3"/>
                      <a:pt x="9" y="6"/>
                      <a:pt x="8" y="6"/>
                    </a:cubicBezTo>
                    <a:cubicBezTo>
                      <a:pt x="7" y="9"/>
                      <a:pt x="5" y="11"/>
                      <a:pt x="4" y="14"/>
                    </a:cubicBezTo>
                    <a:cubicBezTo>
                      <a:pt x="3" y="14"/>
                      <a:pt x="1" y="14"/>
                      <a:pt x="0" y="15"/>
                    </a:cubicBezTo>
                    <a:cubicBezTo>
                      <a:pt x="0" y="16"/>
                      <a:pt x="3" y="17"/>
                      <a:pt x="3" y="18"/>
                    </a:cubicBezTo>
                    <a:cubicBezTo>
                      <a:pt x="3" y="20"/>
                      <a:pt x="4" y="20"/>
                      <a:pt x="5" y="22"/>
                    </a:cubicBezTo>
                    <a:cubicBezTo>
                      <a:pt x="5" y="24"/>
                      <a:pt x="6" y="24"/>
                      <a:pt x="8" y="24"/>
                    </a:cubicBezTo>
                    <a:cubicBezTo>
                      <a:pt x="9" y="24"/>
                      <a:pt x="11" y="24"/>
                      <a:pt x="11" y="25"/>
                    </a:cubicBezTo>
                    <a:cubicBezTo>
                      <a:pt x="11" y="26"/>
                      <a:pt x="11" y="27"/>
                      <a:pt x="11" y="28"/>
                    </a:cubicBezTo>
                    <a:cubicBezTo>
                      <a:pt x="13" y="30"/>
                      <a:pt x="18" y="30"/>
                      <a:pt x="21" y="30"/>
                    </a:cubicBezTo>
                    <a:cubicBezTo>
                      <a:pt x="24" y="30"/>
                      <a:pt x="26" y="30"/>
                      <a:pt x="28" y="28"/>
                    </a:cubicBezTo>
                    <a:cubicBezTo>
                      <a:pt x="32" y="26"/>
                      <a:pt x="36" y="28"/>
                      <a:pt x="40" y="30"/>
                    </a:cubicBezTo>
                    <a:cubicBezTo>
                      <a:pt x="40" y="28"/>
                      <a:pt x="40" y="25"/>
                      <a:pt x="41" y="23"/>
                    </a:cubicBezTo>
                    <a:cubicBezTo>
                      <a:pt x="42" y="22"/>
                      <a:pt x="45" y="24"/>
                      <a:pt x="46" y="20"/>
                    </a:cubicBezTo>
                    <a:cubicBezTo>
                      <a:pt x="43" y="18"/>
                      <a:pt x="42" y="20"/>
                      <a:pt x="39" y="20"/>
                    </a:cubicBezTo>
                    <a:cubicBezTo>
                      <a:pt x="37" y="19"/>
                      <a:pt x="37" y="14"/>
                      <a:pt x="38" y="13"/>
                    </a:cubicBezTo>
                    <a:cubicBezTo>
                      <a:pt x="39" y="11"/>
                      <a:pt x="37" y="15"/>
                      <a:pt x="38" y="13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4001212" y="3127214"/>
                <a:ext cx="59501" cy="71645"/>
              </a:xfrm>
              <a:custGeom>
                <a:avLst/>
                <a:gdLst/>
                <a:ahLst/>
                <a:cxnLst/>
                <a:rect l="l" t="t" r="r" b="b"/>
                <a:pathLst>
                  <a:path w="17" h="20" extrusionOk="0">
                    <a:moveTo>
                      <a:pt x="14" y="10"/>
                    </a:moveTo>
                    <a:cubicBezTo>
                      <a:pt x="12" y="8"/>
                      <a:pt x="11" y="4"/>
                      <a:pt x="9" y="3"/>
                    </a:cubicBezTo>
                    <a:cubicBezTo>
                      <a:pt x="8" y="3"/>
                      <a:pt x="0" y="0"/>
                      <a:pt x="0" y="1"/>
                    </a:cubicBezTo>
                    <a:cubicBezTo>
                      <a:pt x="1" y="5"/>
                      <a:pt x="3" y="7"/>
                      <a:pt x="5" y="10"/>
                    </a:cubicBezTo>
                    <a:cubicBezTo>
                      <a:pt x="7" y="13"/>
                      <a:pt x="4" y="17"/>
                      <a:pt x="7" y="20"/>
                    </a:cubicBezTo>
                    <a:cubicBezTo>
                      <a:pt x="8" y="19"/>
                      <a:pt x="9" y="16"/>
                      <a:pt x="10" y="14"/>
                    </a:cubicBezTo>
                    <a:cubicBezTo>
                      <a:pt x="12" y="13"/>
                      <a:pt x="13" y="14"/>
                      <a:pt x="14" y="14"/>
                    </a:cubicBezTo>
                    <a:cubicBezTo>
                      <a:pt x="17" y="14"/>
                      <a:pt x="14" y="10"/>
                      <a:pt x="14" y="10"/>
                    </a:cubicBezTo>
                    <a:cubicBezTo>
                      <a:pt x="13" y="9"/>
                      <a:pt x="14" y="10"/>
                      <a:pt x="14" y="1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4025498" y="3166071"/>
                <a:ext cx="35215" cy="36429"/>
              </a:xfrm>
              <a:custGeom>
                <a:avLst/>
                <a:gdLst/>
                <a:ahLst/>
                <a:cxnLst/>
                <a:rect l="l" t="t" r="r" b="b"/>
                <a:pathLst>
                  <a:path w="10" h="10" extrusionOk="0">
                    <a:moveTo>
                      <a:pt x="7" y="9"/>
                    </a:moveTo>
                    <a:cubicBezTo>
                      <a:pt x="6" y="8"/>
                      <a:pt x="6" y="8"/>
                      <a:pt x="7" y="7"/>
                    </a:cubicBezTo>
                    <a:cubicBezTo>
                      <a:pt x="8" y="6"/>
                      <a:pt x="9" y="5"/>
                      <a:pt x="10" y="4"/>
                    </a:cubicBezTo>
                    <a:cubicBezTo>
                      <a:pt x="10" y="4"/>
                      <a:pt x="8" y="2"/>
                      <a:pt x="8" y="1"/>
                    </a:cubicBezTo>
                    <a:cubicBezTo>
                      <a:pt x="8" y="5"/>
                      <a:pt x="3" y="0"/>
                      <a:pt x="3" y="4"/>
                    </a:cubicBezTo>
                    <a:cubicBezTo>
                      <a:pt x="3" y="6"/>
                      <a:pt x="1" y="8"/>
                      <a:pt x="0" y="9"/>
                    </a:cubicBezTo>
                    <a:cubicBezTo>
                      <a:pt x="0" y="10"/>
                      <a:pt x="2" y="9"/>
                      <a:pt x="3" y="9"/>
                    </a:cubicBezTo>
                    <a:cubicBezTo>
                      <a:pt x="5" y="9"/>
                      <a:pt x="6" y="9"/>
                      <a:pt x="7" y="10"/>
                    </a:cubicBezTo>
                    <a:cubicBezTo>
                      <a:pt x="7" y="10"/>
                      <a:pt x="7" y="9"/>
                      <a:pt x="7" y="9"/>
                    </a:cubicBezTo>
                    <a:cubicBezTo>
                      <a:pt x="6" y="8"/>
                      <a:pt x="7" y="9"/>
                      <a:pt x="7" y="9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3918640" y="3223144"/>
                <a:ext cx="114145" cy="68002"/>
              </a:xfrm>
              <a:custGeom>
                <a:avLst/>
                <a:gdLst/>
                <a:ahLst/>
                <a:cxnLst/>
                <a:rect l="l" t="t" r="r" b="b"/>
                <a:pathLst>
                  <a:path w="32" h="19" extrusionOk="0">
                    <a:moveTo>
                      <a:pt x="17" y="4"/>
                    </a:moveTo>
                    <a:cubicBezTo>
                      <a:pt x="13" y="4"/>
                      <a:pt x="3" y="6"/>
                      <a:pt x="2" y="0"/>
                    </a:cubicBezTo>
                    <a:cubicBezTo>
                      <a:pt x="1" y="2"/>
                      <a:pt x="0" y="4"/>
                      <a:pt x="2" y="5"/>
                    </a:cubicBezTo>
                    <a:cubicBezTo>
                      <a:pt x="3" y="6"/>
                      <a:pt x="4" y="7"/>
                      <a:pt x="3" y="8"/>
                    </a:cubicBezTo>
                    <a:cubicBezTo>
                      <a:pt x="2" y="9"/>
                      <a:pt x="1" y="9"/>
                      <a:pt x="1" y="11"/>
                    </a:cubicBezTo>
                    <a:cubicBezTo>
                      <a:pt x="2" y="13"/>
                      <a:pt x="3" y="14"/>
                      <a:pt x="3" y="17"/>
                    </a:cubicBezTo>
                    <a:cubicBezTo>
                      <a:pt x="5" y="17"/>
                      <a:pt x="7" y="17"/>
                      <a:pt x="9" y="17"/>
                    </a:cubicBezTo>
                    <a:cubicBezTo>
                      <a:pt x="11" y="17"/>
                      <a:pt x="14" y="19"/>
                      <a:pt x="16" y="18"/>
                    </a:cubicBezTo>
                    <a:cubicBezTo>
                      <a:pt x="18" y="18"/>
                      <a:pt x="20" y="16"/>
                      <a:pt x="21" y="15"/>
                    </a:cubicBezTo>
                    <a:cubicBezTo>
                      <a:pt x="23" y="13"/>
                      <a:pt x="25" y="14"/>
                      <a:pt x="28" y="14"/>
                    </a:cubicBezTo>
                    <a:cubicBezTo>
                      <a:pt x="27" y="12"/>
                      <a:pt x="27" y="11"/>
                      <a:pt x="28" y="8"/>
                    </a:cubicBezTo>
                    <a:cubicBezTo>
                      <a:pt x="29" y="6"/>
                      <a:pt x="32" y="4"/>
                      <a:pt x="29" y="3"/>
                    </a:cubicBezTo>
                    <a:cubicBezTo>
                      <a:pt x="27" y="2"/>
                      <a:pt x="24" y="1"/>
                      <a:pt x="21" y="2"/>
                    </a:cubicBezTo>
                    <a:cubicBezTo>
                      <a:pt x="19" y="2"/>
                      <a:pt x="18" y="4"/>
                      <a:pt x="17" y="4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3808137" y="3206144"/>
                <a:ext cx="64358" cy="53430"/>
              </a:xfrm>
              <a:custGeom>
                <a:avLst/>
                <a:gdLst/>
                <a:ahLst/>
                <a:cxnLst/>
                <a:rect l="l" t="t" r="r" b="b"/>
                <a:pathLst>
                  <a:path w="18" h="15" extrusionOk="0">
                    <a:moveTo>
                      <a:pt x="10" y="0"/>
                    </a:moveTo>
                    <a:cubicBezTo>
                      <a:pt x="8" y="0"/>
                      <a:pt x="0" y="0"/>
                      <a:pt x="1" y="2"/>
                    </a:cubicBezTo>
                    <a:cubicBezTo>
                      <a:pt x="1" y="3"/>
                      <a:pt x="3" y="7"/>
                      <a:pt x="4" y="8"/>
                    </a:cubicBezTo>
                    <a:cubicBezTo>
                      <a:pt x="6" y="11"/>
                      <a:pt x="10" y="13"/>
                      <a:pt x="13" y="15"/>
                    </a:cubicBezTo>
                    <a:cubicBezTo>
                      <a:pt x="13" y="13"/>
                      <a:pt x="13" y="11"/>
                      <a:pt x="15" y="10"/>
                    </a:cubicBezTo>
                    <a:cubicBezTo>
                      <a:pt x="17" y="9"/>
                      <a:pt x="18" y="8"/>
                      <a:pt x="17" y="6"/>
                    </a:cubicBezTo>
                    <a:cubicBezTo>
                      <a:pt x="17" y="4"/>
                      <a:pt x="17" y="3"/>
                      <a:pt x="16" y="2"/>
                    </a:cubicBezTo>
                    <a:cubicBezTo>
                      <a:pt x="14" y="1"/>
                      <a:pt x="12" y="0"/>
                      <a:pt x="10" y="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3854281" y="3180643"/>
                <a:ext cx="78930" cy="95930"/>
              </a:xfrm>
              <a:custGeom>
                <a:avLst/>
                <a:gdLst/>
                <a:ahLst/>
                <a:cxnLst/>
                <a:rect l="l" t="t" r="r" b="b"/>
                <a:pathLst>
                  <a:path w="22" h="27" extrusionOk="0">
                    <a:moveTo>
                      <a:pt x="21" y="19"/>
                    </a:moveTo>
                    <a:cubicBezTo>
                      <a:pt x="22" y="18"/>
                      <a:pt x="21" y="18"/>
                      <a:pt x="20" y="17"/>
                    </a:cubicBezTo>
                    <a:cubicBezTo>
                      <a:pt x="19" y="16"/>
                      <a:pt x="19" y="15"/>
                      <a:pt x="19" y="13"/>
                    </a:cubicBezTo>
                    <a:cubicBezTo>
                      <a:pt x="21" y="10"/>
                      <a:pt x="18" y="10"/>
                      <a:pt x="15" y="10"/>
                    </a:cubicBezTo>
                    <a:cubicBezTo>
                      <a:pt x="14" y="10"/>
                      <a:pt x="14" y="9"/>
                      <a:pt x="14" y="8"/>
                    </a:cubicBezTo>
                    <a:cubicBezTo>
                      <a:pt x="13" y="6"/>
                      <a:pt x="12" y="7"/>
                      <a:pt x="12" y="5"/>
                    </a:cubicBezTo>
                    <a:cubicBezTo>
                      <a:pt x="11" y="2"/>
                      <a:pt x="9" y="0"/>
                      <a:pt x="5" y="1"/>
                    </a:cubicBezTo>
                    <a:cubicBezTo>
                      <a:pt x="2" y="2"/>
                      <a:pt x="2" y="2"/>
                      <a:pt x="2" y="4"/>
                    </a:cubicBezTo>
                    <a:cubicBezTo>
                      <a:pt x="3" y="7"/>
                      <a:pt x="4" y="10"/>
                      <a:pt x="4" y="14"/>
                    </a:cubicBezTo>
                    <a:cubicBezTo>
                      <a:pt x="5" y="17"/>
                      <a:pt x="2" y="16"/>
                      <a:pt x="1" y="19"/>
                    </a:cubicBezTo>
                    <a:cubicBezTo>
                      <a:pt x="0" y="20"/>
                      <a:pt x="0" y="22"/>
                      <a:pt x="0" y="23"/>
                    </a:cubicBezTo>
                    <a:cubicBezTo>
                      <a:pt x="0" y="25"/>
                      <a:pt x="3" y="26"/>
                      <a:pt x="4" y="27"/>
                    </a:cubicBezTo>
                    <a:cubicBezTo>
                      <a:pt x="4" y="26"/>
                      <a:pt x="4" y="23"/>
                      <a:pt x="6" y="23"/>
                    </a:cubicBezTo>
                    <a:cubicBezTo>
                      <a:pt x="8" y="23"/>
                      <a:pt x="9" y="24"/>
                      <a:pt x="10" y="26"/>
                    </a:cubicBezTo>
                    <a:cubicBezTo>
                      <a:pt x="11" y="26"/>
                      <a:pt x="18" y="24"/>
                      <a:pt x="20" y="24"/>
                    </a:cubicBezTo>
                    <a:cubicBezTo>
                      <a:pt x="18" y="22"/>
                      <a:pt x="20" y="21"/>
                      <a:pt x="21" y="19"/>
                    </a:cubicBezTo>
                    <a:cubicBezTo>
                      <a:pt x="22" y="18"/>
                      <a:pt x="20" y="20"/>
                      <a:pt x="21" y="19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p5"/>
              <p:cNvSpPr/>
              <p:nvPr/>
            </p:nvSpPr>
            <p:spPr>
              <a:xfrm>
                <a:off x="3811781" y="3123571"/>
                <a:ext cx="125075" cy="68002"/>
              </a:xfrm>
              <a:custGeom>
                <a:avLst/>
                <a:gdLst/>
                <a:ahLst/>
                <a:cxnLst/>
                <a:rect l="l" t="t" r="r" b="b"/>
                <a:pathLst>
                  <a:path w="35" h="19" extrusionOk="0">
                    <a:moveTo>
                      <a:pt x="30" y="3"/>
                    </a:moveTo>
                    <a:cubicBezTo>
                      <a:pt x="30" y="2"/>
                      <a:pt x="25" y="2"/>
                      <a:pt x="24" y="1"/>
                    </a:cubicBezTo>
                    <a:cubicBezTo>
                      <a:pt x="20" y="0"/>
                      <a:pt x="22" y="4"/>
                      <a:pt x="19" y="4"/>
                    </a:cubicBezTo>
                    <a:cubicBezTo>
                      <a:pt x="18" y="3"/>
                      <a:pt x="17" y="4"/>
                      <a:pt x="15" y="4"/>
                    </a:cubicBezTo>
                    <a:cubicBezTo>
                      <a:pt x="14" y="4"/>
                      <a:pt x="14" y="6"/>
                      <a:pt x="13" y="6"/>
                    </a:cubicBezTo>
                    <a:cubicBezTo>
                      <a:pt x="9" y="8"/>
                      <a:pt x="7" y="6"/>
                      <a:pt x="5" y="4"/>
                    </a:cubicBezTo>
                    <a:cubicBezTo>
                      <a:pt x="5" y="5"/>
                      <a:pt x="5" y="6"/>
                      <a:pt x="5" y="7"/>
                    </a:cubicBezTo>
                    <a:cubicBezTo>
                      <a:pt x="4" y="8"/>
                      <a:pt x="3" y="6"/>
                      <a:pt x="3" y="8"/>
                    </a:cubicBezTo>
                    <a:cubicBezTo>
                      <a:pt x="3" y="11"/>
                      <a:pt x="0" y="13"/>
                      <a:pt x="3" y="15"/>
                    </a:cubicBezTo>
                    <a:cubicBezTo>
                      <a:pt x="5" y="17"/>
                      <a:pt x="8" y="19"/>
                      <a:pt x="11" y="19"/>
                    </a:cubicBezTo>
                    <a:cubicBezTo>
                      <a:pt x="15" y="19"/>
                      <a:pt x="17" y="16"/>
                      <a:pt x="21" y="17"/>
                    </a:cubicBezTo>
                    <a:cubicBezTo>
                      <a:pt x="21" y="16"/>
                      <a:pt x="24" y="16"/>
                      <a:pt x="25" y="15"/>
                    </a:cubicBezTo>
                    <a:cubicBezTo>
                      <a:pt x="26" y="13"/>
                      <a:pt x="27" y="11"/>
                      <a:pt x="29" y="9"/>
                    </a:cubicBezTo>
                    <a:cubicBezTo>
                      <a:pt x="30" y="7"/>
                      <a:pt x="31" y="7"/>
                      <a:pt x="33" y="6"/>
                    </a:cubicBezTo>
                    <a:cubicBezTo>
                      <a:pt x="35" y="4"/>
                      <a:pt x="30" y="4"/>
                      <a:pt x="30" y="3"/>
                    </a:cubicBezTo>
                    <a:cubicBezTo>
                      <a:pt x="30" y="3"/>
                      <a:pt x="30" y="4"/>
                      <a:pt x="30" y="3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5"/>
              <p:cNvSpPr/>
              <p:nvPr/>
            </p:nvSpPr>
            <p:spPr>
              <a:xfrm>
                <a:off x="3883424" y="3276574"/>
                <a:ext cx="110503" cy="114145"/>
              </a:xfrm>
              <a:custGeom>
                <a:avLst/>
                <a:gdLst/>
                <a:ahLst/>
                <a:cxnLst/>
                <a:rect l="l" t="t" r="r" b="b"/>
                <a:pathLst>
                  <a:path w="31" h="32" extrusionOk="0">
                    <a:moveTo>
                      <a:pt x="31" y="0"/>
                    </a:moveTo>
                    <a:cubicBezTo>
                      <a:pt x="28" y="2"/>
                      <a:pt x="27" y="4"/>
                      <a:pt x="23" y="3"/>
                    </a:cubicBezTo>
                    <a:cubicBezTo>
                      <a:pt x="21" y="2"/>
                      <a:pt x="15" y="1"/>
                      <a:pt x="13" y="2"/>
                    </a:cubicBezTo>
                    <a:cubicBezTo>
                      <a:pt x="13" y="5"/>
                      <a:pt x="10" y="3"/>
                      <a:pt x="9" y="4"/>
                    </a:cubicBezTo>
                    <a:cubicBezTo>
                      <a:pt x="8" y="5"/>
                      <a:pt x="7" y="5"/>
                      <a:pt x="6" y="5"/>
                    </a:cubicBezTo>
                    <a:cubicBezTo>
                      <a:pt x="4" y="6"/>
                      <a:pt x="4" y="7"/>
                      <a:pt x="4" y="8"/>
                    </a:cubicBezTo>
                    <a:cubicBezTo>
                      <a:pt x="3" y="9"/>
                      <a:pt x="3" y="10"/>
                      <a:pt x="2" y="11"/>
                    </a:cubicBezTo>
                    <a:cubicBezTo>
                      <a:pt x="0" y="13"/>
                      <a:pt x="0" y="13"/>
                      <a:pt x="2" y="15"/>
                    </a:cubicBezTo>
                    <a:cubicBezTo>
                      <a:pt x="3" y="16"/>
                      <a:pt x="4" y="16"/>
                      <a:pt x="4" y="17"/>
                    </a:cubicBezTo>
                    <a:cubicBezTo>
                      <a:pt x="4" y="19"/>
                      <a:pt x="4" y="20"/>
                      <a:pt x="5" y="22"/>
                    </a:cubicBezTo>
                    <a:cubicBezTo>
                      <a:pt x="5" y="23"/>
                      <a:pt x="5" y="24"/>
                      <a:pt x="6" y="25"/>
                    </a:cubicBezTo>
                    <a:cubicBezTo>
                      <a:pt x="8" y="26"/>
                      <a:pt x="6" y="27"/>
                      <a:pt x="7" y="28"/>
                    </a:cubicBezTo>
                    <a:cubicBezTo>
                      <a:pt x="7" y="30"/>
                      <a:pt x="8" y="29"/>
                      <a:pt x="8" y="29"/>
                    </a:cubicBezTo>
                    <a:cubicBezTo>
                      <a:pt x="10" y="29"/>
                      <a:pt x="10" y="30"/>
                      <a:pt x="10" y="31"/>
                    </a:cubicBezTo>
                    <a:cubicBezTo>
                      <a:pt x="11" y="31"/>
                      <a:pt x="12" y="30"/>
                      <a:pt x="12" y="30"/>
                    </a:cubicBezTo>
                    <a:cubicBezTo>
                      <a:pt x="13" y="29"/>
                      <a:pt x="13" y="31"/>
                      <a:pt x="13" y="31"/>
                    </a:cubicBezTo>
                    <a:cubicBezTo>
                      <a:pt x="14" y="32"/>
                      <a:pt x="13" y="25"/>
                      <a:pt x="13" y="26"/>
                    </a:cubicBezTo>
                    <a:cubicBezTo>
                      <a:pt x="13" y="25"/>
                      <a:pt x="16" y="26"/>
                      <a:pt x="17" y="26"/>
                    </a:cubicBezTo>
                    <a:cubicBezTo>
                      <a:pt x="17" y="25"/>
                      <a:pt x="14" y="24"/>
                      <a:pt x="14" y="23"/>
                    </a:cubicBezTo>
                    <a:cubicBezTo>
                      <a:pt x="15" y="21"/>
                      <a:pt x="17" y="23"/>
                      <a:pt x="17" y="24"/>
                    </a:cubicBezTo>
                    <a:cubicBezTo>
                      <a:pt x="19" y="25"/>
                      <a:pt x="18" y="23"/>
                      <a:pt x="18" y="22"/>
                    </a:cubicBezTo>
                    <a:cubicBezTo>
                      <a:pt x="18" y="21"/>
                      <a:pt x="21" y="23"/>
                      <a:pt x="21" y="23"/>
                    </a:cubicBezTo>
                    <a:cubicBezTo>
                      <a:pt x="21" y="22"/>
                      <a:pt x="19" y="19"/>
                      <a:pt x="19" y="19"/>
                    </a:cubicBezTo>
                    <a:cubicBezTo>
                      <a:pt x="18" y="18"/>
                      <a:pt x="16" y="18"/>
                      <a:pt x="15" y="17"/>
                    </a:cubicBezTo>
                    <a:cubicBezTo>
                      <a:pt x="15" y="17"/>
                      <a:pt x="15" y="15"/>
                      <a:pt x="15" y="16"/>
                    </a:cubicBezTo>
                    <a:cubicBezTo>
                      <a:pt x="14" y="14"/>
                      <a:pt x="11" y="12"/>
                      <a:pt x="11" y="10"/>
                    </a:cubicBezTo>
                    <a:cubicBezTo>
                      <a:pt x="12" y="6"/>
                      <a:pt x="15" y="10"/>
                      <a:pt x="16" y="11"/>
                    </a:cubicBezTo>
                    <a:cubicBezTo>
                      <a:pt x="16" y="11"/>
                      <a:pt x="16" y="10"/>
                      <a:pt x="16" y="10"/>
                    </a:cubicBezTo>
                    <a:cubicBezTo>
                      <a:pt x="17" y="9"/>
                      <a:pt x="18" y="10"/>
                      <a:pt x="18" y="11"/>
                    </a:cubicBezTo>
                    <a:cubicBezTo>
                      <a:pt x="18" y="11"/>
                      <a:pt x="17" y="9"/>
                      <a:pt x="17" y="9"/>
                    </a:cubicBezTo>
                    <a:cubicBezTo>
                      <a:pt x="18" y="9"/>
                      <a:pt x="20" y="10"/>
                      <a:pt x="21" y="10"/>
                    </a:cubicBezTo>
                    <a:cubicBezTo>
                      <a:pt x="21" y="9"/>
                      <a:pt x="17" y="9"/>
                      <a:pt x="17" y="7"/>
                    </a:cubicBezTo>
                    <a:cubicBezTo>
                      <a:pt x="17" y="7"/>
                      <a:pt x="21" y="5"/>
                      <a:pt x="22" y="5"/>
                    </a:cubicBezTo>
                    <a:cubicBezTo>
                      <a:pt x="22" y="5"/>
                      <a:pt x="21" y="7"/>
                      <a:pt x="21" y="7"/>
                    </a:cubicBezTo>
                    <a:cubicBezTo>
                      <a:pt x="21" y="7"/>
                      <a:pt x="24" y="5"/>
                      <a:pt x="25" y="5"/>
                    </a:cubicBezTo>
                    <a:cubicBezTo>
                      <a:pt x="26" y="5"/>
                      <a:pt x="27" y="6"/>
                      <a:pt x="29" y="7"/>
                    </a:cubicBezTo>
                    <a:cubicBezTo>
                      <a:pt x="30" y="5"/>
                      <a:pt x="31" y="2"/>
                      <a:pt x="31" y="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3982998" y="3270501"/>
                <a:ext cx="53430" cy="35215"/>
              </a:xfrm>
              <a:custGeom>
                <a:avLst/>
                <a:gdLst/>
                <a:ahLst/>
                <a:cxnLst/>
                <a:rect l="l" t="t" r="r" b="b"/>
                <a:pathLst>
                  <a:path w="15" h="10" extrusionOk="0">
                    <a:moveTo>
                      <a:pt x="15" y="6"/>
                    </a:moveTo>
                    <a:cubicBezTo>
                      <a:pt x="13" y="4"/>
                      <a:pt x="10" y="4"/>
                      <a:pt x="10" y="1"/>
                    </a:cubicBezTo>
                    <a:cubicBezTo>
                      <a:pt x="5" y="0"/>
                      <a:pt x="4" y="0"/>
                      <a:pt x="2" y="5"/>
                    </a:cubicBezTo>
                    <a:cubicBezTo>
                      <a:pt x="2" y="6"/>
                      <a:pt x="0" y="9"/>
                      <a:pt x="1" y="9"/>
                    </a:cubicBezTo>
                    <a:cubicBezTo>
                      <a:pt x="3" y="10"/>
                      <a:pt x="5" y="10"/>
                      <a:pt x="6" y="9"/>
                    </a:cubicBezTo>
                    <a:cubicBezTo>
                      <a:pt x="8" y="8"/>
                      <a:pt x="9" y="7"/>
                      <a:pt x="11" y="7"/>
                    </a:cubicBezTo>
                    <a:cubicBezTo>
                      <a:pt x="11" y="7"/>
                      <a:pt x="15" y="7"/>
                      <a:pt x="15" y="6"/>
                    </a:cubicBezTo>
                    <a:cubicBezTo>
                      <a:pt x="14" y="6"/>
                      <a:pt x="15" y="7"/>
                      <a:pt x="15" y="6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3868853" y="3259574"/>
                <a:ext cx="31572" cy="64360"/>
              </a:xfrm>
              <a:custGeom>
                <a:avLst/>
                <a:gdLst/>
                <a:ahLst/>
                <a:cxnLst/>
                <a:rect l="l" t="t" r="r" b="b"/>
                <a:pathLst>
                  <a:path w="9" h="18" extrusionOk="0">
                    <a:moveTo>
                      <a:pt x="6" y="16"/>
                    </a:moveTo>
                    <a:cubicBezTo>
                      <a:pt x="7" y="14"/>
                      <a:pt x="9" y="12"/>
                      <a:pt x="7" y="11"/>
                    </a:cubicBezTo>
                    <a:cubicBezTo>
                      <a:pt x="6" y="10"/>
                      <a:pt x="5" y="8"/>
                      <a:pt x="6" y="6"/>
                    </a:cubicBezTo>
                    <a:cubicBezTo>
                      <a:pt x="6" y="6"/>
                      <a:pt x="7" y="4"/>
                      <a:pt x="7" y="4"/>
                    </a:cubicBezTo>
                    <a:cubicBezTo>
                      <a:pt x="6" y="3"/>
                      <a:pt x="4" y="1"/>
                      <a:pt x="3" y="1"/>
                    </a:cubicBezTo>
                    <a:cubicBezTo>
                      <a:pt x="0" y="0"/>
                      <a:pt x="0" y="7"/>
                      <a:pt x="0" y="9"/>
                    </a:cubicBezTo>
                    <a:cubicBezTo>
                      <a:pt x="0" y="13"/>
                      <a:pt x="2" y="15"/>
                      <a:pt x="4" y="18"/>
                    </a:cubicBezTo>
                    <a:cubicBezTo>
                      <a:pt x="5" y="17"/>
                      <a:pt x="6" y="16"/>
                      <a:pt x="6" y="16"/>
                    </a:cubicBezTo>
                    <a:cubicBezTo>
                      <a:pt x="7" y="14"/>
                      <a:pt x="6" y="16"/>
                      <a:pt x="6" y="16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3887067" y="3266859"/>
                <a:ext cx="46143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13" h="9" extrusionOk="0">
                    <a:moveTo>
                      <a:pt x="11" y="0"/>
                    </a:moveTo>
                    <a:cubicBezTo>
                      <a:pt x="9" y="0"/>
                      <a:pt x="2" y="0"/>
                      <a:pt x="2" y="2"/>
                    </a:cubicBezTo>
                    <a:cubicBezTo>
                      <a:pt x="0" y="4"/>
                      <a:pt x="0" y="8"/>
                      <a:pt x="3" y="9"/>
                    </a:cubicBezTo>
                    <a:cubicBezTo>
                      <a:pt x="4" y="8"/>
                      <a:pt x="6" y="9"/>
                      <a:pt x="7" y="8"/>
                    </a:cubicBezTo>
                    <a:cubicBezTo>
                      <a:pt x="8" y="8"/>
                      <a:pt x="9" y="6"/>
                      <a:pt x="10" y="7"/>
                    </a:cubicBezTo>
                    <a:cubicBezTo>
                      <a:pt x="13" y="9"/>
                      <a:pt x="11" y="1"/>
                      <a:pt x="11" y="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197;p5"/>
              <p:cNvSpPr/>
              <p:nvPr/>
            </p:nvSpPr>
            <p:spPr>
              <a:xfrm>
                <a:off x="4278075" y="3287502"/>
                <a:ext cx="68002" cy="57073"/>
              </a:xfrm>
              <a:custGeom>
                <a:avLst/>
                <a:gdLst/>
                <a:ahLst/>
                <a:cxnLst/>
                <a:rect l="l" t="t" r="r" b="b"/>
                <a:pathLst>
                  <a:path w="19" h="16" extrusionOk="0">
                    <a:moveTo>
                      <a:pt x="19" y="14"/>
                    </a:moveTo>
                    <a:cubicBezTo>
                      <a:pt x="19" y="12"/>
                      <a:pt x="19" y="11"/>
                      <a:pt x="17" y="10"/>
                    </a:cubicBezTo>
                    <a:cubicBezTo>
                      <a:pt x="15" y="9"/>
                      <a:pt x="17" y="8"/>
                      <a:pt x="16" y="7"/>
                    </a:cubicBezTo>
                    <a:cubicBezTo>
                      <a:pt x="15" y="5"/>
                      <a:pt x="14" y="6"/>
                      <a:pt x="14" y="3"/>
                    </a:cubicBezTo>
                    <a:cubicBezTo>
                      <a:pt x="14" y="3"/>
                      <a:pt x="11" y="1"/>
                      <a:pt x="12" y="0"/>
                    </a:cubicBezTo>
                    <a:cubicBezTo>
                      <a:pt x="9" y="0"/>
                      <a:pt x="0" y="1"/>
                      <a:pt x="6" y="6"/>
                    </a:cubicBezTo>
                    <a:cubicBezTo>
                      <a:pt x="7" y="7"/>
                      <a:pt x="8" y="8"/>
                      <a:pt x="9" y="9"/>
                    </a:cubicBezTo>
                    <a:cubicBezTo>
                      <a:pt x="10" y="10"/>
                      <a:pt x="11" y="10"/>
                      <a:pt x="12" y="11"/>
                    </a:cubicBezTo>
                    <a:cubicBezTo>
                      <a:pt x="14" y="11"/>
                      <a:pt x="16" y="11"/>
                      <a:pt x="16" y="13"/>
                    </a:cubicBezTo>
                    <a:cubicBezTo>
                      <a:pt x="17" y="14"/>
                      <a:pt x="18" y="16"/>
                      <a:pt x="19" y="14"/>
                    </a:cubicBezTo>
                    <a:cubicBezTo>
                      <a:pt x="19" y="13"/>
                      <a:pt x="18" y="15"/>
                      <a:pt x="19" y="14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198;p5"/>
              <p:cNvSpPr/>
              <p:nvPr/>
            </p:nvSpPr>
            <p:spPr>
              <a:xfrm>
                <a:off x="4303575" y="3316646"/>
                <a:ext cx="352151" cy="298719"/>
              </a:xfrm>
              <a:custGeom>
                <a:avLst/>
                <a:gdLst/>
                <a:ahLst/>
                <a:cxnLst/>
                <a:rect l="l" t="t" r="r" b="b"/>
                <a:pathLst>
                  <a:path w="99" h="84" extrusionOk="0">
                    <a:moveTo>
                      <a:pt x="95" y="73"/>
                    </a:moveTo>
                    <a:cubicBezTo>
                      <a:pt x="93" y="72"/>
                      <a:pt x="94" y="70"/>
                      <a:pt x="93" y="68"/>
                    </a:cubicBezTo>
                    <a:cubicBezTo>
                      <a:pt x="93" y="67"/>
                      <a:pt x="91" y="66"/>
                      <a:pt x="90" y="65"/>
                    </a:cubicBezTo>
                    <a:cubicBezTo>
                      <a:pt x="88" y="64"/>
                      <a:pt x="87" y="62"/>
                      <a:pt x="86" y="60"/>
                    </a:cubicBezTo>
                    <a:cubicBezTo>
                      <a:pt x="84" y="58"/>
                      <a:pt x="85" y="58"/>
                      <a:pt x="87" y="55"/>
                    </a:cubicBezTo>
                    <a:cubicBezTo>
                      <a:pt x="88" y="54"/>
                      <a:pt x="90" y="52"/>
                      <a:pt x="89" y="50"/>
                    </a:cubicBezTo>
                    <a:cubicBezTo>
                      <a:pt x="88" y="49"/>
                      <a:pt x="85" y="49"/>
                      <a:pt x="84" y="49"/>
                    </a:cubicBezTo>
                    <a:cubicBezTo>
                      <a:pt x="83" y="48"/>
                      <a:pt x="84" y="46"/>
                      <a:pt x="84" y="46"/>
                    </a:cubicBezTo>
                    <a:cubicBezTo>
                      <a:pt x="83" y="44"/>
                      <a:pt x="83" y="41"/>
                      <a:pt x="84" y="40"/>
                    </a:cubicBezTo>
                    <a:cubicBezTo>
                      <a:pt x="86" y="38"/>
                      <a:pt x="83" y="37"/>
                      <a:pt x="82" y="36"/>
                    </a:cubicBezTo>
                    <a:cubicBezTo>
                      <a:pt x="82" y="35"/>
                      <a:pt x="84" y="32"/>
                      <a:pt x="85" y="31"/>
                    </a:cubicBezTo>
                    <a:cubicBezTo>
                      <a:pt x="85" y="30"/>
                      <a:pt x="87" y="20"/>
                      <a:pt x="86" y="20"/>
                    </a:cubicBezTo>
                    <a:cubicBezTo>
                      <a:pt x="83" y="20"/>
                      <a:pt x="82" y="20"/>
                      <a:pt x="79" y="18"/>
                    </a:cubicBezTo>
                    <a:cubicBezTo>
                      <a:pt x="78" y="17"/>
                      <a:pt x="77" y="16"/>
                      <a:pt x="76" y="15"/>
                    </a:cubicBezTo>
                    <a:cubicBezTo>
                      <a:pt x="75" y="14"/>
                      <a:pt x="72" y="14"/>
                      <a:pt x="71" y="13"/>
                    </a:cubicBezTo>
                    <a:cubicBezTo>
                      <a:pt x="69" y="13"/>
                      <a:pt x="68" y="13"/>
                      <a:pt x="66" y="12"/>
                    </a:cubicBezTo>
                    <a:cubicBezTo>
                      <a:pt x="65" y="10"/>
                      <a:pt x="63" y="11"/>
                      <a:pt x="61" y="11"/>
                    </a:cubicBezTo>
                    <a:cubicBezTo>
                      <a:pt x="60" y="12"/>
                      <a:pt x="58" y="11"/>
                      <a:pt x="57" y="12"/>
                    </a:cubicBezTo>
                    <a:cubicBezTo>
                      <a:pt x="55" y="12"/>
                      <a:pt x="54" y="14"/>
                      <a:pt x="53" y="15"/>
                    </a:cubicBezTo>
                    <a:cubicBezTo>
                      <a:pt x="52" y="16"/>
                      <a:pt x="49" y="15"/>
                      <a:pt x="49" y="17"/>
                    </a:cubicBezTo>
                    <a:cubicBezTo>
                      <a:pt x="49" y="19"/>
                      <a:pt x="48" y="19"/>
                      <a:pt x="46" y="20"/>
                    </a:cubicBezTo>
                    <a:cubicBezTo>
                      <a:pt x="41" y="21"/>
                      <a:pt x="37" y="21"/>
                      <a:pt x="33" y="18"/>
                    </a:cubicBezTo>
                    <a:cubicBezTo>
                      <a:pt x="32" y="17"/>
                      <a:pt x="31" y="16"/>
                      <a:pt x="30" y="16"/>
                    </a:cubicBezTo>
                    <a:cubicBezTo>
                      <a:pt x="28" y="14"/>
                      <a:pt x="27" y="15"/>
                      <a:pt x="25" y="15"/>
                    </a:cubicBezTo>
                    <a:cubicBezTo>
                      <a:pt x="24" y="14"/>
                      <a:pt x="24" y="11"/>
                      <a:pt x="24" y="10"/>
                    </a:cubicBezTo>
                    <a:cubicBezTo>
                      <a:pt x="21" y="9"/>
                      <a:pt x="20" y="8"/>
                      <a:pt x="20" y="5"/>
                    </a:cubicBezTo>
                    <a:cubicBezTo>
                      <a:pt x="20" y="0"/>
                      <a:pt x="16" y="3"/>
                      <a:pt x="14" y="5"/>
                    </a:cubicBezTo>
                    <a:cubicBezTo>
                      <a:pt x="13" y="6"/>
                      <a:pt x="12" y="7"/>
                      <a:pt x="11" y="7"/>
                    </a:cubicBezTo>
                    <a:cubicBezTo>
                      <a:pt x="9" y="6"/>
                      <a:pt x="6" y="6"/>
                      <a:pt x="5" y="4"/>
                    </a:cubicBezTo>
                    <a:cubicBezTo>
                      <a:pt x="3" y="2"/>
                      <a:pt x="3" y="1"/>
                      <a:pt x="1" y="3"/>
                    </a:cubicBezTo>
                    <a:cubicBezTo>
                      <a:pt x="1" y="4"/>
                      <a:pt x="0" y="4"/>
                      <a:pt x="0" y="5"/>
                    </a:cubicBezTo>
                    <a:cubicBezTo>
                      <a:pt x="0" y="6"/>
                      <a:pt x="0" y="7"/>
                      <a:pt x="1" y="8"/>
                    </a:cubicBezTo>
                    <a:cubicBezTo>
                      <a:pt x="1" y="8"/>
                      <a:pt x="2" y="10"/>
                      <a:pt x="1" y="10"/>
                    </a:cubicBezTo>
                    <a:cubicBezTo>
                      <a:pt x="1" y="11"/>
                      <a:pt x="0" y="11"/>
                      <a:pt x="1" y="12"/>
                    </a:cubicBezTo>
                    <a:cubicBezTo>
                      <a:pt x="1" y="13"/>
                      <a:pt x="3" y="13"/>
                      <a:pt x="3" y="14"/>
                    </a:cubicBezTo>
                    <a:cubicBezTo>
                      <a:pt x="3" y="15"/>
                      <a:pt x="2" y="16"/>
                      <a:pt x="3" y="16"/>
                    </a:cubicBezTo>
                    <a:cubicBezTo>
                      <a:pt x="4" y="18"/>
                      <a:pt x="4" y="19"/>
                      <a:pt x="5" y="21"/>
                    </a:cubicBezTo>
                    <a:cubicBezTo>
                      <a:pt x="6" y="22"/>
                      <a:pt x="6" y="23"/>
                      <a:pt x="8" y="24"/>
                    </a:cubicBezTo>
                    <a:cubicBezTo>
                      <a:pt x="8" y="24"/>
                      <a:pt x="10" y="25"/>
                      <a:pt x="10" y="25"/>
                    </a:cubicBezTo>
                    <a:cubicBezTo>
                      <a:pt x="11" y="29"/>
                      <a:pt x="2" y="33"/>
                      <a:pt x="8" y="37"/>
                    </a:cubicBezTo>
                    <a:cubicBezTo>
                      <a:pt x="10" y="38"/>
                      <a:pt x="10" y="40"/>
                      <a:pt x="12" y="41"/>
                    </a:cubicBezTo>
                    <a:cubicBezTo>
                      <a:pt x="14" y="43"/>
                      <a:pt x="16" y="44"/>
                      <a:pt x="18" y="47"/>
                    </a:cubicBezTo>
                    <a:cubicBezTo>
                      <a:pt x="18" y="48"/>
                      <a:pt x="17" y="49"/>
                      <a:pt x="17" y="50"/>
                    </a:cubicBezTo>
                    <a:cubicBezTo>
                      <a:pt x="18" y="51"/>
                      <a:pt x="20" y="51"/>
                      <a:pt x="19" y="52"/>
                    </a:cubicBezTo>
                    <a:cubicBezTo>
                      <a:pt x="19" y="55"/>
                      <a:pt x="21" y="56"/>
                      <a:pt x="22" y="58"/>
                    </a:cubicBezTo>
                    <a:cubicBezTo>
                      <a:pt x="24" y="57"/>
                      <a:pt x="23" y="56"/>
                      <a:pt x="24" y="55"/>
                    </a:cubicBezTo>
                    <a:cubicBezTo>
                      <a:pt x="24" y="55"/>
                      <a:pt x="25" y="56"/>
                      <a:pt x="25" y="56"/>
                    </a:cubicBezTo>
                    <a:cubicBezTo>
                      <a:pt x="27" y="56"/>
                      <a:pt x="25" y="56"/>
                      <a:pt x="26" y="57"/>
                    </a:cubicBezTo>
                    <a:cubicBezTo>
                      <a:pt x="27" y="58"/>
                      <a:pt x="28" y="55"/>
                      <a:pt x="30" y="57"/>
                    </a:cubicBezTo>
                    <a:cubicBezTo>
                      <a:pt x="32" y="60"/>
                      <a:pt x="33" y="63"/>
                      <a:pt x="35" y="66"/>
                    </a:cubicBezTo>
                    <a:cubicBezTo>
                      <a:pt x="37" y="69"/>
                      <a:pt x="42" y="72"/>
                      <a:pt x="46" y="74"/>
                    </a:cubicBezTo>
                    <a:cubicBezTo>
                      <a:pt x="48" y="75"/>
                      <a:pt x="50" y="75"/>
                      <a:pt x="52" y="76"/>
                    </a:cubicBezTo>
                    <a:cubicBezTo>
                      <a:pt x="53" y="76"/>
                      <a:pt x="56" y="75"/>
                      <a:pt x="56" y="75"/>
                    </a:cubicBezTo>
                    <a:cubicBezTo>
                      <a:pt x="56" y="75"/>
                      <a:pt x="56" y="76"/>
                      <a:pt x="56" y="76"/>
                    </a:cubicBezTo>
                    <a:cubicBezTo>
                      <a:pt x="57" y="76"/>
                      <a:pt x="60" y="74"/>
                      <a:pt x="61" y="73"/>
                    </a:cubicBezTo>
                    <a:cubicBezTo>
                      <a:pt x="61" y="73"/>
                      <a:pt x="60" y="73"/>
                      <a:pt x="60" y="73"/>
                    </a:cubicBezTo>
                    <a:cubicBezTo>
                      <a:pt x="60" y="72"/>
                      <a:pt x="62" y="73"/>
                      <a:pt x="62" y="73"/>
                    </a:cubicBezTo>
                    <a:cubicBezTo>
                      <a:pt x="64" y="74"/>
                      <a:pt x="64" y="75"/>
                      <a:pt x="65" y="77"/>
                    </a:cubicBezTo>
                    <a:cubicBezTo>
                      <a:pt x="66" y="80"/>
                      <a:pt x="67" y="80"/>
                      <a:pt x="69" y="81"/>
                    </a:cubicBezTo>
                    <a:cubicBezTo>
                      <a:pt x="75" y="82"/>
                      <a:pt x="82" y="83"/>
                      <a:pt x="88" y="84"/>
                    </a:cubicBezTo>
                    <a:cubicBezTo>
                      <a:pt x="88" y="80"/>
                      <a:pt x="89" y="79"/>
                      <a:pt x="92" y="77"/>
                    </a:cubicBezTo>
                    <a:cubicBezTo>
                      <a:pt x="94" y="76"/>
                      <a:pt x="99" y="75"/>
                      <a:pt x="95" y="73"/>
                    </a:cubicBezTo>
                    <a:cubicBezTo>
                      <a:pt x="94" y="72"/>
                      <a:pt x="97" y="74"/>
                      <a:pt x="95" y="73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4310861" y="3320289"/>
                <a:ext cx="27930" cy="20644"/>
              </a:xfrm>
              <a:custGeom>
                <a:avLst/>
                <a:gdLst/>
                <a:ahLst/>
                <a:cxnLst/>
                <a:rect l="l" t="t" r="r" b="b"/>
                <a:pathLst>
                  <a:path w="8" h="6" extrusionOk="0">
                    <a:moveTo>
                      <a:pt x="1" y="1"/>
                    </a:moveTo>
                    <a:cubicBezTo>
                      <a:pt x="2" y="1"/>
                      <a:pt x="2" y="3"/>
                      <a:pt x="3" y="4"/>
                    </a:cubicBezTo>
                    <a:cubicBezTo>
                      <a:pt x="5" y="4"/>
                      <a:pt x="6" y="5"/>
                      <a:pt x="8" y="6"/>
                    </a:cubicBezTo>
                    <a:cubicBezTo>
                      <a:pt x="7" y="2"/>
                      <a:pt x="3" y="1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2" y="1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4228287" y="3234072"/>
                <a:ext cx="125075" cy="64360"/>
              </a:xfrm>
              <a:custGeom>
                <a:avLst/>
                <a:gdLst/>
                <a:ahLst/>
                <a:cxnLst/>
                <a:rect l="l" t="t" r="r" b="b"/>
                <a:pathLst>
                  <a:path w="35" h="18" extrusionOk="0">
                    <a:moveTo>
                      <a:pt x="26" y="15"/>
                    </a:moveTo>
                    <a:cubicBezTo>
                      <a:pt x="27" y="14"/>
                      <a:pt x="29" y="16"/>
                      <a:pt x="30" y="17"/>
                    </a:cubicBezTo>
                    <a:cubicBezTo>
                      <a:pt x="30" y="17"/>
                      <a:pt x="34" y="17"/>
                      <a:pt x="34" y="17"/>
                    </a:cubicBezTo>
                    <a:cubicBezTo>
                      <a:pt x="35" y="16"/>
                      <a:pt x="30" y="12"/>
                      <a:pt x="33" y="12"/>
                    </a:cubicBezTo>
                    <a:cubicBezTo>
                      <a:pt x="32" y="11"/>
                      <a:pt x="30" y="11"/>
                      <a:pt x="30" y="10"/>
                    </a:cubicBezTo>
                    <a:cubicBezTo>
                      <a:pt x="30" y="8"/>
                      <a:pt x="29" y="7"/>
                      <a:pt x="27" y="7"/>
                    </a:cubicBezTo>
                    <a:cubicBezTo>
                      <a:pt x="24" y="7"/>
                      <a:pt x="22" y="8"/>
                      <a:pt x="19" y="6"/>
                    </a:cubicBezTo>
                    <a:cubicBezTo>
                      <a:pt x="16" y="5"/>
                      <a:pt x="13" y="5"/>
                      <a:pt x="9" y="4"/>
                    </a:cubicBezTo>
                    <a:cubicBezTo>
                      <a:pt x="6" y="3"/>
                      <a:pt x="4" y="0"/>
                      <a:pt x="0" y="2"/>
                    </a:cubicBezTo>
                    <a:cubicBezTo>
                      <a:pt x="3" y="6"/>
                      <a:pt x="11" y="7"/>
                      <a:pt x="8" y="14"/>
                    </a:cubicBezTo>
                    <a:cubicBezTo>
                      <a:pt x="11" y="14"/>
                      <a:pt x="18" y="14"/>
                      <a:pt x="18" y="18"/>
                    </a:cubicBezTo>
                    <a:cubicBezTo>
                      <a:pt x="18" y="15"/>
                      <a:pt x="24" y="15"/>
                      <a:pt x="26" y="15"/>
                    </a:cubicBezTo>
                    <a:cubicBezTo>
                      <a:pt x="27" y="14"/>
                      <a:pt x="19" y="15"/>
                      <a:pt x="26" y="15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4314505" y="3276574"/>
                <a:ext cx="95930" cy="75288"/>
              </a:xfrm>
              <a:custGeom>
                <a:avLst/>
                <a:gdLst/>
                <a:ahLst/>
                <a:cxnLst/>
                <a:rect l="l" t="t" r="r" b="b"/>
                <a:pathLst>
                  <a:path w="27" h="21" extrusionOk="0">
                    <a:moveTo>
                      <a:pt x="8" y="2"/>
                    </a:moveTo>
                    <a:cubicBezTo>
                      <a:pt x="8" y="2"/>
                      <a:pt x="11" y="4"/>
                      <a:pt x="10" y="5"/>
                    </a:cubicBezTo>
                    <a:cubicBezTo>
                      <a:pt x="10" y="5"/>
                      <a:pt x="7" y="5"/>
                      <a:pt x="7" y="5"/>
                    </a:cubicBezTo>
                    <a:cubicBezTo>
                      <a:pt x="5" y="5"/>
                      <a:pt x="5" y="3"/>
                      <a:pt x="4" y="3"/>
                    </a:cubicBezTo>
                    <a:cubicBezTo>
                      <a:pt x="0" y="2"/>
                      <a:pt x="4" y="6"/>
                      <a:pt x="4" y="7"/>
                    </a:cubicBezTo>
                    <a:cubicBezTo>
                      <a:pt x="4" y="10"/>
                      <a:pt x="7" y="8"/>
                      <a:pt x="6" y="11"/>
                    </a:cubicBezTo>
                    <a:cubicBezTo>
                      <a:pt x="5" y="13"/>
                      <a:pt x="7" y="13"/>
                      <a:pt x="8" y="14"/>
                    </a:cubicBezTo>
                    <a:cubicBezTo>
                      <a:pt x="9" y="14"/>
                      <a:pt x="9" y="16"/>
                      <a:pt x="9" y="17"/>
                    </a:cubicBezTo>
                    <a:cubicBezTo>
                      <a:pt x="10" y="16"/>
                      <a:pt x="14" y="14"/>
                      <a:pt x="16" y="13"/>
                    </a:cubicBezTo>
                    <a:cubicBezTo>
                      <a:pt x="17" y="13"/>
                      <a:pt x="17" y="15"/>
                      <a:pt x="17" y="16"/>
                    </a:cubicBezTo>
                    <a:cubicBezTo>
                      <a:pt x="17" y="19"/>
                      <a:pt x="18" y="20"/>
                      <a:pt x="21" y="21"/>
                    </a:cubicBezTo>
                    <a:cubicBezTo>
                      <a:pt x="21" y="20"/>
                      <a:pt x="21" y="18"/>
                      <a:pt x="21" y="18"/>
                    </a:cubicBezTo>
                    <a:cubicBezTo>
                      <a:pt x="22" y="17"/>
                      <a:pt x="23" y="17"/>
                      <a:pt x="23" y="16"/>
                    </a:cubicBezTo>
                    <a:cubicBezTo>
                      <a:pt x="24" y="14"/>
                      <a:pt x="24" y="12"/>
                      <a:pt x="25" y="11"/>
                    </a:cubicBezTo>
                    <a:cubicBezTo>
                      <a:pt x="27" y="8"/>
                      <a:pt x="21" y="2"/>
                      <a:pt x="19" y="1"/>
                    </a:cubicBezTo>
                    <a:cubicBezTo>
                      <a:pt x="17" y="4"/>
                      <a:pt x="15" y="4"/>
                      <a:pt x="12" y="2"/>
                    </a:cubicBezTo>
                    <a:cubicBezTo>
                      <a:pt x="12" y="1"/>
                      <a:pt x="10" y="0"/>
                      <a:pt x="9" y="0"/>
                    </a:cubicBezTo>
                    <a:cubicBezTo>
                      <a:pt x="8" y="0"/>
                      <a:pt x="8" y="1"/>
                      <a:pt x="8" y="2"/>
                    </a:cubicBezTo>
                    <a:cubicBezTo>
                      <a:pt x="9" y="3"/>
                      <a:pt x="7" y="0"/>
                      <a:pt x="8" y="2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5"/>
              <p:cNvSpPr/>
              <p:nvPr/>
            </p:nvSpPr>
            <p:spPr>
              <a:xfrm>
                <a:off x="4346076" y="3512150"/>
                <a:ext cx="31572" cy="36429"/>
              </a:xfrm>
              <a:custGeom>
                <a:avLst/>
                <a:gdLst/>
                <a:ahLst/>
                <a:cxnLst/>
                <a:rect l="l" t="t" r="r" b="b"/>
                <a:pathLst>
                  <a:path w="9" h="10" extrusionOk="0">
                    <a:moveTo>
                      <a:pt x="3" y="2"/>
                    </a:moveTo>
                    <a:cubicBezTo>
                      <a:pt x="1" y="3"/>
                      <a:pt x="0" y="5"/>
                      <a:pt x="0" y="7"/>
                    </a:cubicBezTo>
                    <a:cubicBezTo>
                      <a:pt x="1" y="7"/>
                      <a:pt x="4" y="7"/>
                      <a:pt x="4" y="8"/>
                    </a:cubicBezTo>
                    <a:cubicBezTo>
                      <a:pt x="6" y="10"/>
                      <a:pt x="7" y="10"/>
                      <a:pt x="9" y="10"/>
                    </a:cubicBezTo>
                    <a:cubicBezTo>
                      <a:pt x="9" y="10"/>
                      <a:pt x="7" y="5"/>
                      <a:pt x="7" y="5"/>
                    </a:cubicBezTo>
                    <a:cubicBezTo>
                      <a:pt x="8" y="5"/>
                      <a:pt x="9" y="5"/>
                      <a:pt x="8" y="3"/>
                    </a:cubicBezTo>
                    <a:cubicBezTo>
                      <a:pt x="6" y="2"/>
                      <a:pt x="5" y="0"/>
                      <a:pt x="3" y="2"/>
                    </a:cubicBezTo>
                    <a:cubicBezTo>
                      <a:pt x="1" y="4"/>
                      <a:pt x="4" y="1"/>
                      <a:pt x="3" y="2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5"/>
              <p:cNvSpPr/>
              <p:nvPr/>
            </p:nvSpPr>
            <p:spPr>
              <a:xfrm>
                <a:off x="4146930" y="3377361"/>
                <a:ext cx="123860" cy="95930"/>
              </a:xfrm>
              <a:custGeom>
                <a:avLst/>
                <a:gdLst/>
                <a:ahLst/>
                <a:cxnLst/>
                <a:rect l="l" t="t" r="r" b="b"/>
                <a:pathLst>
                  <a:path w="35" h="27" extrusionOk="0">
                    <a:moveTo>
                      <a:pt x="29" y="10"/>
                    </a:moveTo>
                    <a:cubicBezTo>
                      <a:pt x="30" y="9"/>
                      <a:pt x="31" y="8"/>
                      <a:pt x="30" y="7"/>
                    </a:cubicBezTo>
                    <a:cubicBezTo>
                      <a:pt x="29" y="6"/>
                      <a:pt x="28" y="6"/>
                      <a:pt x="29" y="5"/>
                    </a:cubicBezTo>
                    <a:cubicBezTo>
                      <a:pt x="31" y="3"/>
                      <a:pt x="35" y="3"/>
                      <a:pt x="35" y="0"/>
                    </a:cubicBezTo>
                    <a:cubicBezTo>
                      <a:pt x="32" y="0"/>
                      <a:pt x="28" y="0"/>
                      <a:pt x="25" y="1"/>
                    </a:cubicBezTo>
                    <a:cubicBezTo>
                      <a:pt x="23" y="1"/>
                      <a:pt x="21" y="2"/>
                      <a:pt x="19" y="2"/>
                    </a:cubicBezTo>
                    <a:cubicBezTo>
                      <a:pt x="16" y="2"/>
                      <a:pt x="15" y="1"/>
                      <a:pt x="13" y="2"/>
                    </a:cubicBezTo>
                    <a:cubicBezTo>
                      <a:pt x="11" y="3"/>
                      <a:pt x="10" y="3"/>
                      <a:pt x="8" y="2"/>
                    </a:cubicBezTo>
                    <a:cubicBezTo>
                      <a:pt x="6" y="0"/>
                      <a:pt x="7" y="4"/>
                      <a:pt x="7" y="4"/>
                    </a:cubicBezTo>
                    <a:cubicBezTo>
                      <a:pt x="6" y="5"/>
                      <a:pt x="6" y="6"/>
                      <a:pt x="6" y="6"/>
                    </a:cubicBezTo>
                    <a:cubicBezTo>
                      <a:pt x="5" y="8"/>
                      <a:pt x="4" y="6"/>
                      <a:pt x="3" y="6"/>
                    </a:cubicBezTo>
                    <a:cubicBezTo>
                      <a:pt x="2" y="7"/>
                      <a:pt x="3" y="9"/>
                      <a:pt x="3" y="10"/>
                    </a:cubicBezTo>
                    <a:cubicBezTo>
                      <a:pt x="3" y="11"/>
                      <a:pt x="2" y="13"/>
                      <a:pt x="4" y="14"/>
                    </a:cubicBezTo>
                    <a:cubicBezTo>
                      <a:pt x="9" y="17"/>
                      <a:pt x="5" y="19"/>
                      <a:pt x="2" y="22"/>
                    </a:cubicBezTo>
                    <a:cubicBezTo>
                      <a:pt x="0" y="24"/>
                      <a:pt x="5" y="27"/>
                      <a:pt x="7" y="27"/>
                    </a:cubicBezTo>
                    <a:cubicBezTo>
                      <a:pt x="9" y="27"/>
                      <a:pt x="11" y="25"/>
                      <a:pt x="13" y="24"/>
                    </a:cubicBezTo>
                    <a:cubicBezTo>
                      <a:pt x="16" y="22"/>
                      <a:pt x="19" y="21"/>
                      <a:pt x="22" y="19"/>
                    </a:cubicBezTo>
                    <a:cubicBezTo>
                      <a:pt x="24" y="18"/>
                      <a:pt x="26" y="17"/>
                      <a:pt x="28" y="15"/>
                    </a:cubicBezTo>
                    <a:cubicBezTo>
                      <a:pt x="29" y="13"/>
                      <a:pt x="28" y="11"/>
                      <a:pt x="29" y="10"/>
                    </a:cubicBezTo>
                    <a:cubicBezTo>
                      <a:pt x="30" y="8"/>
                      <a:pt x="29" y="11"/>
                      <a:pt x="29" y="1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04;p5"/>
              <p:cNvSpPr/>
              <p:nvPr/>
            </p:nvSpPr>
            <p:spPr>
              <a:xfrm>
                <a:off x="4204002" y="3370076"/>
                <a:ext cx="177289" cy="167575"/>
              </a:xfrm>
              <a:custGeom>
                <a:avLst/>
                <a:gdLst/>
                <a:ahLst/>
                <a:cxnLst/>
                <a:rect l="l" t="t" r="r" b="b"/>
                <a:pathLst>
                  <a:path w="50" h="47" extrusionOk="0">
                    <a:moveTo>
                      <a:pt x="47" y="36"/>
                    </a:moveTo>
                    <a:cubicBezTo>
                      <a:pt x="47" y="36"/>
                      <a:pt x="45" y="35"/>
                      <a:pt x="45" y="34"/>
                    </a:cubicBezTo>
                    <a:cubicBezTo>
                      <a:pt x="45" y="33"/>
                      <a:pt x="46" y="33"/>
                      <a:pt x="46" y="32"/>
                    </a:cubicBezTo>
                    <a:cubicBezTo>
                      <a:pt x="45" y="30"/>
                      <a:pt x="43" y="29"/>
                      <a:pt x="41" y="27"/>
                    </a:cubicBezTo>
                    <a:cubicBezTo>
                      <a:pt x="40" y="27"/>
                      <a:pt x="38" y="26"/>
                      <a:pt x="38" y="25"/>
                    </a:cubicBezTo>
                    <a:cubicBezTo>
                      <a:pt x="37" y="23"/>
                      <a:pt x="35" y="21"/>
                      <a:pt x="35" y="18"/>
                    </a:cubicBezTo>
                    <a:cubicBezTo>
                      <a:pt x="34" y="16"/>
                      <a:pt x="40" y="12"/>
                      <a:pt x="38" y="10"/>
                    </a:cubicBezTo>
                    <a:cubicBezTo>
                      <a:pt x="36" y="9"/>
                      <a:pt x="35" y="8"/>
                      <a:pt x="34" y="6"/>
                    </a:cubicBezTo>
                    <a:cubicBezTo>
                      <a:pt x="33" y="5"/>
                      <a:pt x="33" y="3"/>
                      <a:pt x="32" y="2"/>
                    </a:cubicBezTo>
                    <a:cubicBezTo>
                      <a:pt x="31" y="2"/>
                      <a:pt x="31" y="3"/>
                      <a:pt x="30" y="3"/>
                    </a:cubicBezTo>
                    <a:cubicBezTo>
                      <a:pt x="28" y="3"/>
                      <a:pt x="29" y="1"/>
                      <a:pt x="28" y="1"/>
                    </a:cubicBezTo>
                    <a:cubicBezTo>
                      <a:pt x="27" y="1"/>
                      <a:pt x="25" y="2"/>
                      <a:pt x="25" y="2"/>
                    </a:cubicBezTo>
                    <a:cubicBezTo>
                      <a:pt x="23" y="0"/>
                      <a:pt x="22" y="1"/>
                      <a:pt x="20" y="1"/>
                    </a:cubicBezTo>
                    <a:cubicBezTo>
                      <a:pt x="18" y="2"/>
                      <a:pt x="19" y="3"/>
                      <a:pt x="18" y="4"/>
                    </a:cubicBezTo>
                    <a:cubicBezTo>
                      <a:pt x="16" y="5"/>
                      <a:pt x="14" y="5"/>
                      <a:pt x="13" y="7"/>
                    </a:cubicBezTo>
                    <a:cubicBezTo>
                      <a:pt x="12" y="9"/>
                      <a:pt x="14" y="8"/>
                      <a:pt x="14" y="10"/>
                    </a:cubicBezTo>
                    <a:cubicBezTo>
                      <a:pt x="14" y="11"/>
                      <a:pt x="13" y="11"/>
                      <a:pt x="13" y="13"/>
                    </a:cubicBezTo>
                    <a:cubicBezTo>
                      <a:pt x="13" y="16"/>
                      <a:pt x="12" y="17"/>
                      <a:pt x="9" y="19"/>
                    </a:cubicBezTo>
                    <a:cubicBezTo>
                      <a:pt x="7" y="20"/>
                      <a:pt x="0" y="23"/>
                      <a:pt x="1" y="25"/>
                    </a:cubicBezTo>
                    <a:cubicBezTo>
                      <a:pt x="2" y="26"/>
                      <a:pt x="2" y="29"/>
                      <a:pt x="3" y="30"/>
                    </a:cubicBezTo>
                    <a:cubicBezTo>
                      <a:pt x="4" y="31"/>
                      <a:pt x="8" y="31"/>
                      <a:pt x="9" y="31"/>
                    </a:cubicBezTo>
                    <a:cubicBezTo>
                      <a:pt x="12" y="32"/>
                      <a:pt x="15" y="34"/>
                      <a:pt x="18" y="36"/>
                    </a:cubicBezTo>
                    <a:cubicBezTo>
                      <a:pt x="22" y="39"/>
                      <a:pt x="25" y="42"/>
                      <a:pt x="29" y="45"/>
                    </a:cubicBezTo>
                    <a:cubicBezTo>
                      <a:pt x="32" y="47"/>
                      <a:pt x="35" y="47"/>
                      <a:pt x="38" y="47"/>
                    </a:cubicBezTo>
                    <a:cubicBezTo>
                      <a:pt x="41" y="47"/>
                      <a:pt x="41" y="44"/>
                      <a:pt x="43" y="42"/>
                    </a:cubicBezTo>
                    <a:cubicBezTo>
                      <a:pt x="45" y="40"/>
                      <a:pt x="49" y="44"/>
                      <a:pt x="50" y="43"/>
                    </a:cubicBezTo>
                    <a:cubicBezTo>
                      <a:pt x="49" y="42"/>
                      <a:pt x="48" y="41"/>
                      <a:pt x="47" y="39"/>
                    </a:cubicBezTo>
                    <a:cubicBezTo>
                      <a:pt x="47" y="38"/>
                      <a:pt x="48" y="37"/>
                      <a:pt x="47" y="36"/>
                    </a:cubicBezTo>
                    <a:cubicBezTo>
                      <a:pt x="46" y="35"/>
                      <a:pt x="48" y="37"/>
                      <a:pt x="47" y="36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3979354" y="3272932"/>
                <a:ext cx="337578" cy="128717"/>
              </a:xfrm>
              <a:custGeom>
                <a:avLst/>
                <a:gdLst/>
                <a:ahLst/>
                <a:cxnLst/>
                <a:rect l="l" t="t" r="r" b="b"/>
                <a:pathLst>
                  <a:path w="95" h="36" extrusionOk="0">
                    <a:moveTo>
                      <a:pt x="52" y="36"/>
                    </a:moveTo>
                    <a:cubicBezTo>
                      <a:pt x="53" y="35"/>
                      <a:pt x="54" y="33"/>
                      <a:pt x="54" y="33"/>
                    </a:cubicBezTo>
                    <a:cubicBezTo>
                      <a:pt x="53" y="31"/>
                      <a:pt x="54" y="30"/>
                      <a:pt x="55" y="31"/>
                    </a:cubicBezTo>
                    <a:cubicBezTo>
                      <a:pt x="57" y="32"/>
                      <a:pt x="58" y="31"/>
                      <a:pt x="60" y="31"/>
                    </a:cubicBezTo>
                    <a:cubicBezTo>
                      <a:pt x="62" y="30"/>
                      <a:pt x="62" y="30"/>
                      <a:pt x="64" y="31"/>
                    </a:cubicBezTo>
                    <a:cubicBezTo>
                      <a:pt x="68" y="31"/>
                      <a:pt x="71" y="29"/>
                      <a:pt x="75" y="29"/>
                    </a:cubicBezTo>
                    <a:cubicBezTo>
                      <a:pt x="78" y="29"/>
                      <a:pt x="82" y="29"/>
                      <a:pt x="85" y="28"/>
                    </a:cubicBezTo>
                    <a:cubicBezTo>
                      <a:pt x="87" y="27"/>
                      <a:pt x="87" y="29"/>
                      <a:pt x="90" y="28"/>
                    </a:cubicBezTo>
                    <a:cubicBezTo>
                      <a:pt x="92" y="27"/>
                      <a:pt x="91" y="29"/>
                      <a:pt x="92" y="30"/>
                    </a:cubicBezTo>
                    <a:cubicBezTo>
                      <a:pt x="93" y="31"/>
                      <a:pt x="95" y="29"/>
                      <a:pt x="94" y="28"/>
                    </a:cubicBezTo>
                    <a:cubicBezTo>
                      <a:pt x="93" y="27"/>
                      <a:pt x="95" y="25"/>
                      <a:pt x="92" y="24"/>
                    </a:cubicBezTo>
                    <a:cubicBezTo>
                      <a:pt x="91" y="23"/>
                      <a:pt x="93" y="23"/>
                      <a:pt x="92" y="22"/>
                    </a:cubicBezTo>
                    <a:cubicBezTo>
                      <a:pt x="92" y="20"/>
                      <a:pt x="91" y="19"/>
                      <a:pt x="91" y="17"/>
                    </a:cubicBezTo>
                    <a:cubicBezTo>
                      <a:pt x="91" y="16"/>
                      <a:pt x="93" y="14"/>
                      <a:pt x="93" y="14"/>
                    </a:cubicBezTo>
                    <a:cubicBezTo>
                      <a:pt x="92" y="12"/>
                      <a:pt x="90" y="11"/>
                      <a:pt x="89" y="8"/>
                    </a:cubicBezTo>
                    <a:cubicBezTo>
                      <a:pt x="87" y="5"/>
                      <a:pt x="87" y="4"/>
                      <a:pt x="83" y="3"/>
                    </a:cubicBezTo>
                    <a:cubicBezTo>
                      <a:pt x="82" y="3"/>
                      <a:pt x="81" y="3"/>
                      <a:pt x="80" y="3"/>
                    </a:cubicBezTo>
                    <a:cubicBezTo>
                      <a:pt x="78" y="2"/>
                      <a:pt x="79" y="3"/>
                      <a:pt x="78" y="3"/>
                    </a:cubicBezTo>
                    <a:cubicBezTo>
                      <a:pt x="76" y="5"/>
                      <a:pt x="74" y="5"/>
                      <a:pt x="73" y="6"/>
                    </a:cubicBezTo>
                    <a:cubicBezTo>
                      <a:pt x="70" y="7"/>
                      <a:pt x="66" y="6"/>
                      <a:pt x="63" y="6"/>
                    </a:cubicBezTo>
                    <a:cubicBezTo>
                      <a:pt x="61" y="6"/>
                      <a:pt x="59" y="6"/>
                      <a:pt x="58" y="6"/>
                    </a:cubicBezTo>
                    <a:cubicBezTo>
                      <a:pt x="56" y="5"/>
                      <a:pt x="56" y="4"/>
                      <a:pt x="54" y="4"/>
                    </a:cubicBezTo>
                    <a:cubicBezTo>
                      <a:pt x="52" y="4"/>
                      <a:pt x="51" y="3"/>
                      <a:pt x="50" y="2"/>
                    </a:cubicBezTo>
                    <a:cubicBezTo>
                      <a:pt x="49" y="2"/>
                      <a:pt x="45" y="0"/>
                      <a:pt x="46" y="0"/>
                    </a:cubicBezTo>
                    <a:cubicBezTo>
                      <a:pt x="44" y="1"/>
                      <a:pt x="39" y="0"/>
                      <a:pt x="37" y="0"/>
                    </a:cubicBezTo>
                    <a:cubicBezTo>
                      <a:pt x="34" y="0"/>
                      <a:pt x="31" y="3"/>
                      <a:pt x="29" y="4"/>
                    </a:cubicBezTo>
                    <a:cubicBezTo>
                      <a:pt x="26" y="6"/>
                      <a:pt x="21" y="4"/>
                      <a:pt x="18" y="5"/>
                    </a:cubicBezTo>
                    <a:cubicBezTo>
                      <a:pt x="17" y="5"/>
                      <a:pt x="16" y="5"/>
                      <a:pt x="16" y="6"/>
                    </a:cubicBezTo>
                    <a:cubicBezTo>
                      <a:pt x="16" y="6"/>
                      <a:pt x="18" y="6"/>
                      <a:pt x="18" y="7"/>
                    </a:cubicBezTo>
                    <a:cubicBezTo>
                      <a:pt x="18" y="7"/>
                      <a:pt x="15" y="7"/>
                      <a:pt x="15" y="8"/>
                    </a:cubicBezTo>
                    <a:cubicBezTo>
                      <a:pt x="15" y="9"/>
                      <a:pt x="15" y="9"/>
                      <a:pt x="13" y="9"/>
                    </a:cubicBezTo>
                    <a:cubicBezTo>
                      <a:pt x="10" y="9"/>
                      <a:pt x="7" y="9"/>
                      <a:pt x="4" y="9"/>
                    </a:cubicBezTo>
                    <a:cubicBezTo>
                      <a:pt x="2" y="9"/>
                      <a:pt x="3" y="10"/>
                      <a:pt x="3" y="11"/>
                    </a:cubicBezTo>
                    <a:cubicBezTo>
                      <a:pt x="2" y="13"/>
                      <a:pt x="0" y="14"/>
                      <a:pt x="3" y="15"/>
                    </a:cubicBezTo>
                    <a:cubicBezTo>
                      <a:pt x="3" y="15"/>
                      <a:pt x="5" y="14"/>
                      <a:pt x="5" y="14"/>
                    </a:cubicBezTo>
                    <a:cubicBezTo>
                      <a:pt x="5" y="15"/>
                      <a:pt x="3" y="17"/>
                      <a:pt x="3" y="17"/>
                    </a:cubicBezTo>
                    <a:cubicBezTo>
                      <a:pt x="4" y="18"/>
                      <a:pt x="4" y="17"/>
                      <a:pt x="5" y="17"/>
                    </a:cubicBezTo>
                    <a:cubicBezTo>
                      <a:pt x="5" y="17"/>
                      <a:pt x="5" y="19"/>
                      <a:pt x="5" y="19"/>
                    </a:cubicBezTo>
                    <a:cubicBezTo>
                      <a:pt x="7" y="22"/>
                      <a:pt x="4" y="20"/>
                      <a:pt x="3" y="20"/>
                    </a:cubicBezTo>
                    <a:cubicBezTo>
                      <a:pt x="3" y="20"/>
                      <a:pt x="2" y="23"/>
                      <a:pt x="4" y="22"/>
                    </a:cubicBezTo>
                    <a:cubicBezTo>
                      <a:pt x="6" y="22"/>
                      <a:pt x="4" y="24"/>
                      <a:pt x="4" y="25"/>
                    </a:cubicBezTo>
                    <a:cubicBezTo>
                      <a:pt x="4" y="26"/>
                      <a:pt x="7" y="26"/>
                      <a:pt x="8" y="27"/>
                    </a:cubicBezTo>
                    <a:cubicBezTo>
                      <a:pt x="9" y="28"/>
                      <a:pt x="7" y="30"/>
                      <a:pt x="7" y="30"/>
                    </a:cubicBezTo>
                    <a:cubicBezTo>
                      <a:pt x="8" y="30"/>
                      <a:pt x="9" y="28"/>
                      <a:pt x="10" y="30"/>
                    </a:cubicBezTo>
                    <a:cubicBezTo>
                      <a:pt x="10" y="31"/>
                      <a:pt x="8" y="31"/>
                      <a:pt x="8" y="31"/>
                    </a:cubicBezTo>
                    <a:cubicBezTo>
                      <a:pt x="8" y="31"/>
                      <a:pt x="10" y="31"/>
                      <a:pt x="10" y="31"/>
                    </a:cubicBezTo>
                    <a:cubicBezTo>
                      <a:pt x="11" y="32"/>
                      <a:pt x="10" y="33"/>
                      <a:pt x="9" y="34"/>
                    </a:cubicBezTo>
                    <a:cubicBezTo>
                      <a:pt x="9" y="35"/>
                      <a:pt x="11" y="36"/>
                      <a:pt x="11" y="35"/>
                    </a:cubicBezTo>
                    <a:cubicBezTo>
                      <a:pt x="12" y="34"/>
                      <a:pt x="11" y="32"/>
                      <a:pt x="12" y="31"/>
                    </a:cubicBezTo>
                    <a:cubicBezTo>
                      <a:pt x="13" y="30"/>
                      <a:pt x="15" y="32"/>
                      <a:pt x="16" y="32"/>
                    </a:cubicBezTo>
                    <a:cubicBezTo>
                      <a:pt x="18" y="33"/>
                      <a:pt x="20" y="35"/>
                      <a:pt x="22" y="33"/>
                    </a:cubicBezTo>
                    <a:cubicBezTo>
                      <a:pt x="25" y="32"/>
                      <a:pt x="23" y="29"/>
                      <a:pt x="27" y="31"/>
                    </a:cubicBezTo>
                    <a:cubicBezTo>
                      <a:pt x="29" y="33"/>
                      <a:pt x="32" y="35"/>
                      <a:pt x="35" y="35"/>
                    </a:cubicBezTo>
                    <a:cubicBezTo>
                      <a:pt x="37" y="34"/>
                      <a:pt x="40" y="33"/>
                      <a:pt x="42" y="32"/>
                    </a:cubicBezTo>
                    <a:cubicBezTo>
                      <a:pt x="43" y="31"/>
                      <a:pt x="43" y="30"/>
                      <a:pt x="44" y="30"/>
                    </a:cubicBezTo>
                    <a:cubicBezTo>
                      <a:pt x="46" y="31"/>
                      <a:pt x="47" y="32"/>
                      <a:pt x="48" y="31"/>
                    </a:cubicBezTo>
                    <a:cubicBezTo>
                      <a:pt x="51" y="30"/>
                      <a:pt x="51" y="31"/>
                      <a:pt x="50" y="33"/>
                    </a:cubicBezTo>
                    <a:cubicBezTo>
                      <a:pt x="50" y="34"/>
                      <a:pt x="52" y="34"/>
                      <a:pt x="50" y="35"/>
                    </a:cubicBezTo>
                    <a:cubicBezTo>
                      <a:pt x="51" y="36"/>
                      <a:pt x="51" y="36"/>
                      <a:pt x="52" y="36"/>
                    </a:cubicBezTo>
                    <a:cubicBezTo>
                      <a:pt x="53" y="35"/>
                      <a:pt x="51" y="36"/>
                      <a:pt x="52" y="36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4132358" y="3476935"/>
                <a:ext cx="374007" cy="299935"/>
              </a:xfrm>
              <a:custGeom>
                <a:avLst/>
                <a:gdLst/>
                <a:ahLst/>
                <a:cxnLst/>
                <a:rect l="l" t="t" r="r" b="b"/>
                <a:pathLst>
                  <a:path w="105" h="84" extrusionOk="0">
                    <a:moveTo>
                      <a:pt x="65" y="20"/>
                    </a:moveTo>
                    <a:cubicBezTo>
                      <a:pt x="64" y="17"/>
                      <a:pt x="64" y="17"/>
                      <a:pt x="61" y="17"/>
                    </a:cubicBezTo>
                    <a:cubicBezTo>
                      <a:pt x="58" y="17"/>
                      <a:pt x="55" y="17"/>
                      <a:pt x="52" y="17"/>
                    </a:cubicBezTo>
                    <a:cubicBezTo>
                      <a:pt x="50" y="17"/>
                      <a:pt x="49" y="15"/>
                      <a:pt x="48" y="15"/>
                    </a:cubicBezTo>
                    <a:cubicBezTo>
                      <a:pt x="45" y="12"/>
                      <a:pt x="42" y="10"/>
                      <a:pt x="40" y="8"/>
                    </a:cubicBezTo>
                    <a:cubicBezTo>
                      <a:pt x="36" y="5"/>
                      <a:pt x="32" y="2"/>
                      <a:pt x="27" y="1"/>
                    </a:cubicBezTo>
                    <a:cubicBezTo>
                      <a:pt x="25" y="0"/>
                      <a:pt x="24" y="0"/>
                      <a:pt x="21" y="1"/>
                    </a:cubicBezTo>
                    <a:cubicBezTo>
                      <a:pt x="19" y="1"/>
                      <a:pt x="16" y="2"/>
                      <a:pt x="13" y="3"/>
                    </a:cubicBezTo>
                    <a:cubicBezTo>
                      <a:pt x="14" y="5"/>
                      <a:pt x="17" y="7"/>
                      <a:pt x="17" y="9"/>
                    </a:cubicBezTo>
                    <a:cubicBezTo>
                      <a:pt x="17" y="11"/>
                      <a:pt x="14" y="12"/>
                      <a:pt x="13" y="12"/>
                    </a:cubicBezTo>
                    <a:cubicBezTo>
                      <a:pt x="12" y="13"/>
                      <a:pt x="11" y="12"/>
                      <a:pt x="10" y="12"/>
                    </a:cubicBezTo>
                    <a:cubicBezTo>
                      <a:pt x="9" y="13"/>
                      <a:pt x="9" y="14"/>
                      <a:pt x="9" y="14"/>
                    </a:cubicBezTo>
                    <a:cubicBezTo>
                      <a:pt x="7" y="17"/>
                      <a:pt x="3" y="15"/>
                      <a:pt x="2" y="14"/>
                    </a:cubicBezTo>
                    <a:cubicBezTo>
                      <a:pt x="1" y="16"/>
                      <a:pt x="1" y="17"/>
                      <a:pt x="1" y="19"/>
                    </a:cubicBezTo>
                    <a:cubicBezTo>
                      <a:pt x="0" y="22"/>
                      <a:pt x="1" y="21"/>
                      <a:pt x="3" y="22"/>
                    </a:cubicBezTo>
                    <a:cubicBezTo>
                      <a:pt x="5" y="24"/>
                      <a:pt x="7" y="28"/>
                      <a:pt x="8" y="31"/>
                    </a:cubicBezTo>
                    <a:cubicBezTo>
                      <a:pt x="10" y="33"/>
                      <a:pt x="11" y="35"/>
                      <a:pt x="12" y="38"/>
                    </a:cubicBezTo>
                    <a:cubicBezTo>
                      <a:pt x="13" y="40"/>
                      <a:pt x="14" y="41"/>
                      <a:pt x="15" y="42"/>
                    </a:cubicBezTo>
                    <a:cubicBezTo>
                      <a:pt x="17" y="44"/>
                      <a:pt x="19" y="44"/>
                      <a:pt x="20" y="46"/>
                    </a:cubicBezTo>
                    <a:cubicBezTo>
                      <a:pt x="21" y="48"/>
                      <a:pt x="22" y="50"/>
                      <a:pt x="22" y="53"/>
                    </a:cubicBezTo>
                    <a:cubicBezTo>
                      <a:pt x="23" y="55"/>
                      <a:pt x="22" y="57"/>
                      <a:pt x="23" y="59"/>
                    </a:cubicBezTo>
                    <a:cubicBezTo>
                      <a:pt x="25" y="63"/>
                      <a:pt x="29" y="64"/>
                      <a:pt x="31" y="67"/>
                    </a:cubicBezTo>
                    <a:cubicBezTo>
                      <a:pt x="33" y="70"/>
                      <a:pt x="34" y="74"/>
                      <a:pt x="36" y="76"/>
                    </a:cubicBezTo>
                    <a:cubicBezTo>
                      <a:pt x="37" y="78"/>
                      <a:pt x="39" y="80"/>
                      <a:pt x="40" y="81"/>
                    </a:cubicBezTo>
                    <a:cubicBezTo>
                      <a:pt x="40" y="82"/>
                      <a:pt x="40" y="84"/>
                      <a:pt x="41" y="84"/>
                    </a:cubicBezTo>
                    <a:cubicBezTo>
                      <a:pt x="43" y="84"/>
                      <a:pt x="42" y="82"/>
                      <a:pt x="43" y="81"/>
                    </a:cubicBezTo>
                    <a:cubicBezTo>
                      <a:pt x="43" y="78"/>
                      <a:pt x="48" y="79"/>
                      <a:pt x="50" y="79"/>
                    </a:cubicBezTo>
                    <a:cubicBezTo>
                      <a:pt x="53" y="79"/>
                      <a:pt x="58" y="78"/>
                      <a:pt x="60" y="80"/>
                    </a:cubicBezTo>
                    <a:cubicBezTo>
                      <a:pt x="63" y="81"/>
                      <a:pt x="64" y="79"/>
                      <a:pt x="66" y="77"/>
                    </a:cubicBezTo>
                    <a:cubicBezTo>
                      <a:pt x="69" y="73"/>
                      <a:pt x="72" y="73"/>
                      <a:pt x="76" y="72"/>
                    </a:cubicBezTo>
                    <a:cubicBezTo>
                      <a:pt x="82" y="72"/>
                      <a:pt x="88" y="70"/>
                      <a:pt x="94" y="68"/>
                    </a:cubicBezTo>
                    <a:cubicBezTo>
                      <a:pt x="96" y="67"/>
                      <a:pt x="99" y="66"/>
                      <a:pt x="102" y="66"/>
                    </a:cubicBezTo>
                    <a:cubicBezTo>
                      <a:pt x="103" y="65"/>
                      <a:pt x="103" y="63"/>
                      <a:pt x="104" y="61"/>
                    </a:cubicBezTo>
                    <a:cubicBezTo>
                      <a:pt x="104" y="60"/>
                      <a:pt x="105" y="58"/>
                      <a:pt x="105" y="56"/>
                    </a:cubicBezTo>
                    <a:cubicBezTo>
                      <a:pt x="105" y="55"/>
                      <a:pt x="104" y="52"/>
                      <a:pt x="103" y="51"/>
                    </a:cubicBezTo>
                    <a:cubicBezTo>
                      <a:pt x="100" y="51"/>
                      <a:pt x="96" y="51"/>
                      <a:pt x="93" y="50"/>
                    </a:cubicBezTo>
                    <a:cubicBezTo>
                      <a:pt x="90" y="50"/>
                      <a:pt x="90" y="49"/>
                      <a:pt x="88" y="47"/>
                    </a:cubicBezTo>
                    <a:cubicBezTo>
                      <a:pt x="86" y="43"/>
                      <a:pt x="83" y="42"/>
                      <a:pt x="81" y="39"/>
                    </a:cubicBezTo>
                    <a:cubicBezTo>
                      <a:pt x="80" y="39"/>
                      <a:pt x="78" y="35"/>
                      <a:pt x="77" y="34"/>
                    </a:cubicBezTo>
                    <a:cubicBezTo>
                      <a:pt x="76" y="32"/>
                      <a:pt x="81" y="31"/>
                      <a:pt x="77" y="29"/>
                    </a:cubicBezTo>
                    <a:cubicBezTo>
                      <a:pt x="76" y="29"/>
                      <a:pt x="75" y="27"/>
                      <a:pt x="74" y="27"/>
                    </a:cubicBezTo>
                    <a:cubicBezTo>
                      <a:pt x="72" y="27"/>
                      <a:pt x="71" y="24"/>
                      <a:pt x="70" y="22"/>
                    </a:cubicBezTo>
                    <a:cubicBezTo>
                      <a:pt x="69" y="19"/>
                      <a:pt x="69" y="20"/>
                      <a:pt x="65" y="2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4139643" y="3455076"/>
                <a:ext cx="74073" cy="78930"/>
              </a:xfrm>
              <a:custGeom>
                <a:avLst/>
                <a:gdLst/>
                <a:ahLst/>
                <a:cxnLst/>
                <a:rect l="l" t="t" r="r" b="b"/>
                <a:pathLst>
                  <a:path w="21" h="22" extrusionOk="0">
                    <a:moveTo>
                      <a:pt x="5" y="22"/>
                    </a:moveTo>
                    <a:cubicBezTo>
                      <a:pt x="7" y="22"/>
                      <a:pt x="7" y="19"/>
                      <a:pt x="8" y="19"/>
                    </a:cubicBezTo>
                    <a:cubicBezTo>
                      <a:pt x="9" y="17"/>
                      <a:pt x="11" y="18"/>
                      <a:pt x="12" y="18"/>
                    </a:cubicBezTo>
                    <a:cubicBezTo>
                      <a:pt x="13" y="17"/>
                      <a:pt x="16" y="16"/>
                      <a:pt x="15" y="15"/>
                    </a:cubicBezTo>
                    <a:cubicBezTo>
                      <a:pt x="14" y="13"/>
                      <a:pt x="13" y="11"/>
                      <a:pt x="11" y="9"/>
                    </a:cubicBezTo>
                    <a:cubicBezTo>
                      <a:pt x="15" y="8"/>
                      <a:pt x="18" y="7"/>
                      <a:pt x="21" y="6"/>
                    </a:cubicBezTo>
                    <a:cubicBezTo>
                      <a:pt x="21" y="4"/>
                      <a:pt x="20" y="2"/>
                      <a:pt x="19" y="0"/>
                    </a:cubicBezTo>
                    <a:cubicBezTo>
                      <a:pt x="16" y="1"/>
                      <a:pt x="12" y="5"/>
                      <a:pt x="9" y="5"/>
                    </a:cubicBezTo>
                    <a:cubicBezTo>
                      <a:pt x="7" y="5"/>
                      <a:pt x="4" y="3"/>
                      <a:pt x="4" y="1"/>
                    </a:cubicBezTo>
                    <a:cubicBezTo>
                      <a:pt x="3" y="5"/>
                      <a:pt x="3" y="8"/>
                      <a:pt x="3" y="11"/>
                    </a:cubicBezTo>
                    <a:cubicBezTo>
                      <a:pt x="2" y="13"/>
                      <a:pt x="0" y="16"/>
                      <a:pt x="0" y="18"/>
                    </a:cubicBezTo>
                    <a:cubicBezTo>
                      <a:pt x="0" y="20"/>
                      <a:pt x="0" y="20"/>
                      <a:pt x="1" y="21"/>
                    </a:cubicBezTo>
                    <a:cubicBezTo>
                      <a:pt x="3" y="21"/>
                      <a:pt x="4" y="22"/>
                      <a:pt x="5" y="22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4143286" y="3427148"/>
                <a:ext cx="27930" cy="31574"/>
              </a:xfrm>
              <a:custGeom>
                <a:avLst/>
                <a:gdLst/>
                <a:ahLst/>
                <a:cxnLst/>
                <a:rect l="l" t="t" r="r" b="b"/>
                <a:pathLst>
                  <a:path w="8" h="9" extrusionOk="0">
                    <a:moveTo>
                      <a:pt x="7" y="2"/>
                    </a:moveTo>
                    <a:cubicBezTo>
                      <a:pt x="7" y="1"/>
                      <a:pt x="5" y="0"/>
                      <a:pt x="4" y="0"/>
                    </a:cubicBezTo>
                    <a:cubicBezTo>
                      <a:pt x="3" y="1"/>
                      <a:pt x="3" y="1"/>
                      <a:pt x="2" y="2"/>
                    </a:cubicBezTo>
                    <a:cubicBezTo>
                      <a:pt x="2" y="4"/>
                      <a:pt x="1" y="6"/>
                      <a:pt x="0" y="8"/>
                    </a:cubicBezTo>
                    <a:cubicBezTo>
                      <a:pt x="2" y="8"/>
                      <a:pt x="2" y="9"/>
                      <a:pt x="4" y="8"/>
                    </a:cubicBezTo>
                    <a:cubicBezTo>
                      <a:pt x="5" y="7"/>
                      <a:pt x="8" y="4"/>
                      <a:pt x="7" y="2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4139643" y="3469649"/>
                <a:ext cx="10930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3" h="7" extrusionOk="0">
                    <a:moveTo>
                      <a:pt x="0" y="3"/>
                    </a:moveTo>
                    <a:cubicBezTo>
                      <a:pt x="0" y="5"/>
                      <a:pt x="1" y="6"/>
                      <a:pt x="3" y="7"/>
                    </a:cubicBezTo>
                    <a:cubicBezTo>
                      <a:pt x="3" y="5"/>
                      <a:pt x="3" y="3"/>
                      <a:pt x="3" y="1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0" y="0"/>
                      <a:pt x="0" y="2"/>
                      <a:pt x="0" y="3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5"/>
              <p:cNvSpPr/>
              <p:nvPr/>
            </p:nvSpPr>
            <p:spPr>
              <a:xfrm>
                <a:off x="4125072" y="3455076"/>
                <a:ext cx="29143" cy="93503"/>
              </a:xfrm>
              <a:custGeom>
                <a:avLst/>
                <a:gdLst/>
                <a:ahLst/>
                <a:cxnLst/>
                <a:rect l="l" t="t" r="r" b="b"/>
                <a:pathLst>
                  <a:path w="8" h="26" extrusionOk="0">
                    <a:moveTo>
                      <a:pt x="4" y="17"/>
                    </a:moveTo>
                    <a:cubicBezTo>
                      <a:pt x="4" y="16"/>
                      <a:pt x="5" y="15"/>
                      <a:pt x="6" y="13"/>
                    </a:cubicBezTo>
                    <a:cubicBezTo>
                      <a:pt x="7" y="11"/>
                      <a:pt x="6" y="12"/>
                      <a:pt x="5" y="10"/>
                    </a:cubicBezTo>
                    <a:cubicBezTo>
                      <a:pt x="3" y="8"/>
                      <a:pt x="4" y="3"/>
                      <a:pt x="7" y="4"/>
                    </a:cubicBezTo>
                    <a:cubicBezTo>
                      <a:pt x="8" y="1"/>
                      <a:pt x="8" y="1"/>
                      <a:pt x="6" y="0"/>
                    </a:cubicBezTo>
                    <a:cubicBezTo>
                      <a:pt x="4" y="0"/>
                      <a:pt x="3" y="5"/>
                      <a:pt x="2" y="7"/>
                    </a:cubicBezTo>
                    <a:cubicBezTo>
                      <a:pt x="1" y="8"/>
                      <a:pt x="0" y="9"/>
                      <a:pt x="0" y="11"/>
                    </a:cubicBezTo>
                    <a:cubicBezTo>
                      <a:pt x="0" y="12"/>
                      <a:pt x="1" y="14"/>
                      <a:pt x="1" y="16"/>
                    </a:cubicBezTo>
                    <a:cubicBezTo>
                      <a:pt x="1" y="19"/>
                      <a:pt x="2" y="22"/>
                      <a:pt x="2" y="26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3" y="23"/>
                      <a:pt x="3" y="20"/>
                      <a:pt x="4" y="17"/>
                    </a:cubicBezTo>
                    <a:cubicBezTo>
                      <a:pt x="4" y="16"/>
                      <a:pt x="4" y="18"/>
                      <a:pt x="4" y="17"/>
                    </a:cubicBezTo>
                    <a:close/>
                  </a:path>
                </a:pathLst>
              </a:custGeom>
              <a:solidFill>
                <a:srgbClr val="FFDDB2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5"/>
              <p:cNvSpPr/>
              <p:nvPr/>
            </p:nvSpPr>
            <p:spPr>
              <a:xfrm>
                <a:off x="4420149" y="3594723"/>
                <a:ext cx="18214" cy="27930"/>
              </a:xfrm>
              <a:custGeom>
                <a:avLst/>
                <a:gdLst/>
                <a:ahLst/>
                <a:cxnLst/>
                <a:rect l="l" t="t" r="r" b="b"/>
                <a:pathLst>
                  <a:path w="5" h="8" extrusionOk="0">
                    <a:moveTo>
                      <a:pt x="3" y="8"/>
                    </a:moveTo>
                    <a:cubicBezTo>
                      <a:pt x="3" y="7"/>
                      <a:pt x="5" y="0"/>
                      <a:pt x="2" y="0"/>
                    </a:cubicBezTo>
                    <a:cubicBezTo>
                      <a:pt x="1" y="1"/>
                      <a:pt x="0" y="3"/>
                      <a:pt x="0" y="4"/>
                    </a:cubicBezTo>
                    <a:cubicBezTo>
                      <a:pt x="0" y="6"/>
                      <a:pt x="1" y="7"/>
                      <a:pt x="3" y="8"/>
                    </a:cubicBezTo>
                    <a:cubicBezTo>
                      <a:pt x="3" y="8"/>
                      <a:pt x="2" y="8"/>
                      <a:pt x="3" y="8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4274432" y="3727084"/>
                <a:ext cx="189432" cy="120217"/>
              </a:xfrm>
              <a:custGeom>
                <a:avLst/>
                <a:gdLst/>
                <a:ahLst/>
                <a:cxnLst/>
                <a:rect l="l" t="t" r="r" b="b"/>
                <a:pathLst>
                  <a:path w="53" h="34" extrusionOk="0">
                    <a:moveTo>
                      <a:pt x="47" y="0"/>
                    </a:moveTo>
                    <a:cubicBezTo>
                      <a:pt x="44" y="1"/>
                      <a:pt x="41" y="2"/>
                      <a:pt x="38" y="2"/>
                    </a:cubicBezTo>
                    <a:cubicBezTo>
                      <a:pt x="35" y="3"/>
                      <a:pt x="31" y="2"/>
                      <a:pt x="28" y="4"/>
                    </a:cubicBezTo>
                    <a:cubicBezTo>
                      <a:pt x="26" y="6"/>
                      <a:pt x="25" y="8"/>
                      <a:pt x="23" y="10"/>
                    </a:cubicBezTo>
                    <a:cubicBezTo>
                      <a:pt x="22" y="11"/>
                      <a:pt x="19" y="9"/>
                      <a:pt x="17" y="9"/>
                    </a:cubicBezTo>
                    <a:cubicBezTo>
                      <a:pt x="14" y="9"/>
                      <a:pt x="12" y="9"/>
                      <a:pt x="9" y="9"/>
                    </a:cubicBezTo>
                    <a:cubicBezTo>
                      <a:pt x="6" y="9"/>
                      <a:pt x="3" y="8"/>
                      <a:pt x="3" y="12"/>
                    </a:cubicBezTo>
                    <a:cubicBezTo>
                      <a:pt x="2" y="14"/>
                      <a:pt x="1" y="13"/>
                      <a:pt x="1" y="15"/>
                    </a:cubicBezTo>
                    <a:cubicBezTo>
                      <a:pt x="0" y="17"/>
                      <a:pt x="0" y="19"/>
                      <a:pt x="1" y="21"/>
                    </a:cubicBezTo>
                    <a:cubicBezTo>
                      <a:pt x="1" y="23"/>
                      <a:pt x="2" y="26"/>
                      <a:pt x="3" y="28"/>
                    </a:cubicBezTo>
                    <a:cubicBezTo>
                      <a:pt x="3" y="29"/>
                      <a:pt x="3" y="31"/>
                      <a:pt x="4" y="32"/>
                    </a:cubicBezTo>
                    <a:cubicBezTo>
                      <a:pt x="5" y="34"/>
                      <a:pt x="10" y="33"/>
                      <a:pt x="12" y="32"/>
                    </a:cubicBezTo>
                    <a:cubicBezTo>
                      <a:pt x="13" y="31"/>
                      <a:pt x="14" y="30"/>
                      <a:pt x="16" y="29"/>
                    </a:cubicBezTo>
                    <a:cubicBezTo>
                      <a:pt x="17" y="29"/>
                      <a:pt x="19" y="29"/>
                      <a:pt x="21" y="29"/>
                    </a:cubicBezTo>
                    <a:cubicBezTo>
                      <a:pt x="22" y="28"/>
                      <a:pt x="23" y="27"/>
                      <a:pt x="24" y="26"/>
                    </a:cubicBezTo>
                    <a:cubicBezTo>
                      <a:pt x="27" y="25"/>
                      <a:pt x="29" y="25"/>
                      <a:pt x="32" y="24"/>
                    </a:cubicBezTo>
                    <a:cubicBezTo>
                      <a:pt x="35" y="23"/>
                      <a:pt x="38" y="22"/>
                      <a:pt x="41" y="21"/>
                    </a:cubicBezTo>
                    <a:cubicBezTo>
                      <a:pt x="43" y="20"/>
                      <a:pt x="47" y="19"/>
                      <a:pt x="47" y="17"/>
                    </a:cubicBezTo>
                    <a:cubicBezTo>
                      <a:pt x="48" y="14"/>
                      <a:pt x="53" y="14"/>
                      <a:pt x="52" y="12"/>
                    </a:cubicBezTo>
                    <a:cubicBezTo>
                      <a:pt x="50" y="8"/>
                      <a:pt x="49" y="4"/>
                      <a:pt x="47" y="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4442007" y="3594723"/>
                <a:ext cx="145717" cy="174861"/>
              </a:xfrm>
              <a:custGeom>
                <a:avLst/>
                <a:gdLst/>
                <a:ahLst/>
                <a:cxnLst/>
                <a:rect l="l" t="t" r="r" b="b"/>
                <a:pathLst>
                  <a:path w="41" h="49" extrusionOk="0">
                    <a:moveTo>
                      <a:pt x="39" y="19"/>
                    </a:moveTo>
                    <a:cubicBezTo>
                      <a:pt x="36" y="19"/>
                      <a:pt x="35" y="16"/>
                      <a:pt x="34" y="14"/>
                    </a:cubicBezTo>
                    <a:cubicBezTo>
                      <a:pt x="33" y="13"/>
                      <a:pt x="29" y="13"/>
                      <a:pt x="28" y="12"/>
                    </a:cubicBezTo>
                    <a:cubicBezTo>
                      <a:pt x="25" y="11"/>
                      <a:pt x="24" y="9"/>
                      <a:pt x="22" y="6"/>
                    </a:cubicBezTo>
                    <a:cubicBezTo>
                      <a:pt x="22" y="5"/>
                      <a:pt x="21" y="4"/>
                      <a:pt x="21" y="3"/>
                    </a:cubicBezTo>
                    <a:cubicBezTo>
                      <a:pt x="21" y="3"/>
                      <a:pt x="22" y="0"/>
                      <a:pt x="22" y="0"/>
                    </a:cubicBezTo>
                    <a:cubicBezTo>
                      <a:pt x="21" y="0"/>
                      <a:pt x="18" y="4"/>
                      <a:pt x="17" y="5"/>
                    </a:cubicBezTo>
                    <a:cubicBezTo>
                      <a:pt x="15" y="7"/>
                      <a:pt x="13" y="10"/>
                      <a:pt x="10" y="10"/>
                    </a:cubicBezTo>
                    <a:cubicBezTo>
                      <a:pt x="8" y="11"/>
                      <a:pt x="7" y="10"/>
                      <a:pt x="5" y="10"/>
                    </a:cubicBezTo>
                    <a:cubicBezTo>
                      <a:pt x="3" y="11"/>
                      <a:pt x="1" y="13"/>
                      <a:pt x="0" y="11"/>
                    </a:cubicBezTo>
                    <a:cubicBezTo>
                      <a:pt x="1" y="14"/>
                      <a:pt x="2" y="17"/>
                      <a:pt x="5" y="17"/>
                    </a:cubicBezTo>
                    <a:cubicBezTo>
                      <a:pt x="7" y="17"/>
                      <a:pt x="15" y="17"/>
                      <a:pt x="16" y="19"/>
                    </a:cubicBezTo>
                    <a:cubicBezTo>
                      <a:pt x="19" y="23"/>
                      <a:pt x="17" y="27"/>
                      <a:pt x="16" y="32"/>
                    </a:cubicBezTo>
                    <a:cubicBezTo>
                      <a:pt x="15" y="33"/>
                      <a:pt x="11" y="34"/>
                      <a:pt x="11" y="34"/>
                    </a:cubicBezTo>
                    <a:cubicBezTo>
                      <a:pt x="7" y="35"/>
                      <a:pt x="3" y="36"/>
                      <a:pt x="0" y="37"/>
                    </a:cubicBezTo>
                    <a:cubicBezTo>
                      <a:pt x="2" y="41"/>
                      <a:pt x="4" y="45"/>
                      <a:pt x="5" y="49"/>
                    </a:cubicBezTo>
                    <a:cubicBezTo>
                      <a:pt x="8" y="48"/>
                      <a:pt x="11" y="48"/>
                      <a:pt x="14" y="48"/>
                    </a:cubicBezTo>
                    <a:cubicBezTo>
                      <a:pt x="18" y="47"/>
                      <a:pt x="15" y="46"/>
                      <a:pt x="17" y="44"/>
                    </a:cubicBezTo>
                    <a:cubicBezTo>
                      <a:pt x="19" y="43"/>
                      <a:pt x="22" y="44"/>
                      <a:pt x="23" y="42"/>
                    </a:cubicBezTo>
                    <a:cubicBezTo>
                      <a:pt x="25" y="40"/>
                      <a:pt x="25" y="39"/>
                      <a:pt x="28" y="38"/>
                    </a:cubicBezTo>
                    <a:cubicBezTo>
                      <a:pt x="30" y="37"/>
                      <a:pt x="29" y="34"/>
                      <a:pt x="29" y="32"/>
                    </a:cubicBezTo>
                    <a:cubicBezTo>
                      <a:pt x="28" y="30"/>
                      <a:pt x="30" y="30"/>
                      <a:pt x="32" y="30"/>
                    </a:cubicBezTo>
                    <a:cubicBezTo>
                      <a:pt x="35" y="29"/>
                      <a:pt x="35" y="26"/>
                      <a:pt x="37" y="24"/>
                    </a:cubicBezTo>
                    <a:cubicBezTo>
                      <a:pt x="38" y="23"/>
                      <a:pt x="41" y="20"/>
                      <a:pt x="39" y="19"/>
                    </a:cubicBezTo>
                    <a:cubicBezTo>
                      <a:pt x="38" y="19"/>
                      <a:pt x="40" y="20"/>
                      <a:pt x="39" y="19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4751655" y="3252288"/>
                <a:ext cx="195504" cy="85002"/>
              </a:xfrm>
              <a:custGeom>
                <a:avLst/>
                <a:gdLst/>
                <a:ahLst/>
                <a:cxnLst/>
                <a:rect l="l" t="t" r="r" b="b"/>
                <a:pathLst>
                  <a:path w="55" h="24" extrusionOk="0">
                    <a:moveTo>
                      <a:pt x="55" y="5"/>
                    </a:moveTo>
                    <a:cubicBezTo>
                      <a:pt x="52" y="5"/>
                      <a:pt x="50" y="3"/>
                      <a:pt x="47" y="3"/>
                    </a:cubicBezTo>
                    <a:cubicBezTo>
                      <a:pt x="44" y="2"/>
                      <a:pt x="40" y="2"/>
                      <a:pt x="36" y="2"/>
                    </a:cubicBezTo>
                    <a:cubicBezTo>
                      <a:pt x="33" y="2"/>
                      <a:pt x="30" y="2"/>
                      <a:pt x="27" y="0"/>
                    </a:cubicBezTo>
                    <a:cubicBezTo>
                      <a:pt x="25" y="0"/>
                      <a:pt x="23" y="0"/>
                      <a:pt x="22" y="2"/>
                    </a:cubicBezTo>
                    <a:cubicBezTo>
                      <a:pt x="22" y="4"/>
                      <a:pt x="21" y="5"/>
                      <a:pt x="19" y="4"/>
                    </a:cubicBezTo>
                    <a:cubicBezTo>
                      <a:pt x="17" y="3"/>
                      <a:pt x="12" y="1"/>
                      <a:pt x="11" y="5"/>
                    </a:cubicBezTo>
                    <a:cubicBezTo>
                      <a:pt x="10" y="6"/>
                      <a:pt x="11" y="6"/>
                      <a:pt x="9" y="7"/>
                    </a:cubicBezTo>
                    <a:cubicBezTo>
                      <a:pt x="8" y="8"/>
                      <a:pt x="6" y="10"/>
                      <a:pt x="8" y="11"/>
                    </a:cubicBezTo>
                    <a:cubicBezTo>
                      <a:pt x="9" y="12"/>
                      <a:pt x="12" y="13"/>
                      <a:pt x="12" y="12"/>
                    </a:cubicBezTo>
                    <a:cubicBezTo>
                      <a:pt x="13" y="10"/>
                      <a:pt x="14" y="11"/>
                      <a:pt x="15" y="12"/>
                    </a:cubicBezTo>
                    <a:cubicBezTo>
                      <a:pt x="16" y="13"/>
                      <a:pt x="20" y="14"/>
                      <a:pt x="19" y="15"/>
                    </a:cubicBezTo>
                    <a:cubicBezTo>
                      <a:pt x="19" y="16"/>
                      <a:pt x="16" y="16"/>
                      <a:pt x="15" y="17"/>
                    </a:cubicBezTo>
                    <a:cubicBezTo>
                      <a:pt x="14" y="18"/>
                      <a:pt x="13" y="19"/>
                      <a:pt x="11" y="17"/>
                    </a:cubicBezTo>
                    <a:cubicBezTo>
                      <a:pt x="10" y="16"/>
                      <a:pt x="10" y="19"/>
                      <a:pt x="10" y="20"/>
                    </a:cubicBezTo>
                    <a:cubicBezTo>
                      <a:pt x="6" y="22"/>
                      <a:pt x="4" y="15"/>
                      <a:pt x="1" y="20"/>
                    </a:cubicBezTo>
                    <a:cubicBezTo>
                      <a:pt x="0" y="21"/>
                      <a:pt x="10" y="23"/>
                      <a:pt x="11" y="22"/>
                    </a:cubicBezTo>
                    <a:cubicBezTo>
                      <a:pt x="12" y="21"/>
                      <a:pt x="14" y="22"/>
                      <a:pt x="15" y="23"/>
                    </a:cubicBezTo>
                    <a:cubicBezTo>
                      <a:pt x="16" y="23"/>
                      <a:pt x="19" y="24"/>
                      <a:pt x="21" y="23"/>
                    </a:cubicBezTo>
                    <a:cubicBezTo>
                      <a:pt x="22" y="22"/>
                      <a:pt x="24" y="23"/>
                      <a:pt x="25" y="20"/>
                    </a:cubicBezTo>
                    <a:cubicBezTo>
                      <a:pt x="25" y="19"/>
                      <a:pt x="27" y="18"/>
                      <a:pt x="28" y="17"/>
                    </a:cubicBezTo>
                    <a:cubicBezTo>
                      <a:pt x="29" y="16"/>
                      <a:pt x="33" y="16"/>
                      <a:pt x="33" y="16"/>
                    </a:cubicBezTo>
                    <a:cubicBezTo>
                      <a:pt x="34" y="18"/>
                      <a:pt x="35" y="16"/>
                      <a:pt x="37" y="16"/>
                    </a:cubicBezTo>
                    <a:cubicBezTo>
                      <a:pt x="38" y="16"/>
                      <a:pt x="39" y="13"/>
                      <a:pt x="40" y="13"/>
                    </a:cubicBezTo>
                    <a:cubicBezTo>
                      <a:pt x="41" y="12"/>
                      <a:pt x="43" y="13"/>
                      <a:pt x="44" y="12"/>
                    </a:cubicBezTo>
                    <a:cubicBezTo>
                      <a:pt x="48" y="11"/>
                      <a:pt x="50" y="9"/>
                      <a:pt x="54" y="7"/>
                    </a:cubicBezTo>
                    <a:cubicBezTo>
                      <a:pt x="55" y="7"/>
                      <a:pt x="55" y="7"/>
                      <a:pt x="55" y="5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5"/>
              <p:cNvSpPr/>
              <p:nvPr/>
            </p:nvSpPr>
            <p:spPr>
              <a:xfrm>
                <a:off x="4513651" y="3198858"/>
                <a:ext cx="316935" cy="185789"/>
              </a:xfrm>
              <a:custGeom>
                <a:avLst/>
                <a:gdLst/>
                <a:ahLst/>
                <a:cxnLst/>
                <a:rect l="l" t="t" r="r" b="b"/>
                <a:pathLst>
                  <a:path w="89" h="52" extrusionOk="0">
                    <a:moveTo>
                      <a:pt x="78" y="32"/>
                    </a:moveTo>
                    <a:cubicBezTo>
                      <a:pt x="79" y="33"/>
                      <a:pt x="79" y="34"/>
                      <a:pt x="81" y="33"/>
                    </a:cubicBezTo>
                    <a:cubicBezTo>
                      <a:pt x="82" y="33"/>
                      <a:pt x="83" y="31"/>
                      <a:pt x="84" y="31"/>
                    </a:cubicBezTo>
                    <a:cubicBezTo>
                      <a:pt x="89" y="30"/>
                      <a:pt x="83" y="28"/>
                      <a:pt x="81" y="26"/>
                    </a:cubicBezTo>
                    <a:cubicBezTo>
                      <a:pt x="80" y="25"/>
                      <a:pt x="80" y="26"/>
                      <a:pt x="79" y="27"/>
                    </a:cubicBezTo>
                    <a:cubicBezTo>
                      <a:pt x="79" y="28"/>
                      <a:pt x="76" y="27"/>
                      <a:pt x="75" y="27"/>
                    </a:cubicBezTo>
                    <a:cubicBezTo>
                      <a:pt x="71" y="25"/>
                      <a:pt x="77" y="22"/>
                      <a:pt x="78" y="21"/>
                    </a:cubicBezTo>
                    <a:cubicBezTo>
                      <a:pt x="78" y="21"/>
                      <a:pt x="74" y="22"/>
                      <a:pt x="74" y="22"/>
                    </a:cubicBezTo>
                    <a:cubicBezTo>
                      <a:pt x="72" y="23"/>
                      <a:pt x="70" y="23"/>
                      <a:pt x="68" y="25"/>
                    </a:cubicBezTo>
                    <a:cubicBezTo>
                      <a:pt x="67" y="26"/>
                      <a:pt x="66" y="28"/>
                      <a:pt x="65" y="29"/>
                    </a:cubicBezTo>
                    <a:cubicBezTo>
                      <a:pt x="64" y="32"/>
                      <a:pt x="63" y="30"/>
                      <a:pt x="62" y="28"/>
                    </a:cubicBezTo>
                    <a:cubicBezTo>
                      <a:pt x="61" y="26"/>
                      <a:pt x="59" y="27"/>
                      <a:pt x="57" y="27"/>
                    </a:cubicBezTo>
                    <a:cubicBezTo>
                      <a:pt x="55" y="27"/>
                      <a:pt x="54" y="24"/>
                      <a:pt x="53" y="23"/>
                    </a:cubicBezTo>
                    <a:cubicBezTo>
                      <a:pt x="51" y="21"/>
                      <a:pt x="54" y="19"/>
                      <a:pt x="52" y="17"/>
                    </a:cubicBezTo>
                    <a:cubicBezTo>
                      <a:pt x="51" y="16"/>
                      <a:pt x="50" y="14"/>
                      <a:pt x="49" y="13"/>
                    </a:cubicBezTo>
                    <a:cubicBezTo>
                      <a:pt x="48" y="12"/>
                      <a:pt x="46" y="11"/>
                      <a:pt x="45" y="12"/>
                    </a:cubicBezTo>
                    <a:cubicBezTo>
                      <a:pt x="43" y="13"/>
                      <a:pt x="41" y="12"/>
                      <a:pt x="38" y="12"/>
                    </a:cubicBezTo>
                    <a:cubicBezTo>
                      <a:pt x="36" y="12"/>
                      <a:pt x="33" y="13"/>
                      <a:pt x="31" y="12"/>
                    </a:cubicBezTo>
                    <a:cubicBezTo>
                      <a:pt x="30" y="11"/>
                      <a:pt x="28" y="9"/>
                      <a:pt x="27" y="8"/>
                    </a:cubicBezTo>
                    <a:cubicBezTo>
                      <a:pt x="25" y="6"/>
                      <a:pt x="24" y="6"/>
                      <a:pt x="23" y="8"/>
                    </a:cubicBezTo>
                    <a:cubicBezTo>
                      <a:pt x="22" y="9"/>
                      <a:pt x="21" y="10"/>
                      <a:pt x="19" y="10"/>
                    </a:cubicBezTo>
                    <a:cubicBezTo>
                      <a:pt x="16" y="10"/>
                      <a:pt x="16" y="8"/>
                      <a:pt x="17" y="6"/>
                    </a:cubicBezTo>
                    <a:cubicBezTo>
                      <a:pt x="18" y="3"/>
                      <a:pt x="18" y="3"/>
                      <a:pt x="15" y="1"/>
                    </a:cubicBezTo>
                    <a:cubicBezTo>
                      <a:pt x="15" y="2"/>
                      <a:pt x="15" y="4"/>
                      <a:pt x="15" y="5"/>
                    </a:cubicBezTo>
                    <a:cubicBezTo>
                      <a:pt x="15" y="7"/>
                      <a:pt x="16" y="8"/>
                      <a:pt x="14" y="8"/>
                    </a:cubicBezTo>
                    <a:cubicBezTo>
                      <a:pt x="12" y="7"/>
                      <a:pt x="12" y="4"/>
                      <a:pt x="13" y="3"/>
                    </a:cubicBezTo>
                    <a:cubicBezTo>
                      <a:pt x="13" y="3"/>
                      <a:pt x="15" y="0"/>
                      <a:pt x="14" y="0"/>
                    </a:cubicBezTo>
                    <a:cubicBezTo>
                      <a:pt x="9" y="1"/>
                      <a:pt x="5" y="2"/>
                      <a:pt x="1" y="4"/>
                    </a:cubicBezTo>
                    <a:cubicBezTo>
                      <a:pt x="0" y="4"/>
                      <a:pt x="1" y="14"/>
                      <a:pt x="1" y="15"/>
                    </a:cubicBezTo>
                    <a:cubicBezTo>
                      <a:pt x="1" y="18"/>
                      <a:pt x="1" y="21"/>
                      <a:pt x="1" y="23"/>
                    </a:cubicBezTo>
                    <a:cubicBezTo>
                      <a:pt x="1" y="25"/>
                      <a:pt x="0" y="26"/>
                      <a:pt x="2" y="26"/>
                    </a:cubicBezTo>
                    <a:cubicBezTo>
                      <a:pt x="3" y="26"/>
                      <a:pt x="4" y="26"/>
                      <a:pt x="6" y="26"/>
                    </a:cubicBezTo>
                    <a:cubicBezTo>
                      <a:pt x="8" y="26"/>
                      <a:pt x="5" y="24"/>
                      <a:pt x="6" y="23"/>
                    </a:cubicBezTo>
                    <a:cubicBezTo>
                      <a:pt x="7" y="21"/>
                      <a:pt x="9" y="22"/>
                      <a:pt x="10" y="20"/>
                    </a:cubicBezTo>
                    <a:cubicBezTo>
                      <a:pt x="12" y="19"/>
                      <a:pt x="12" y="19"/>
                      <a:pt x="13" y="18"/>
                    </a:cubicBezTo>
                    <a:cubicBezTo>
                      <a:pt x="15" y="17"/>
                      <a:pt x="16" y="18"/>
                      <a:pt x="17" y="19"/>
                    </a:cubicBezTo>
                    <a:cubicBezTo>
                      <a:pt x="18" y="20"/>
                      <a:pt x="21" y="20"/>
                      <a:pt x="21" y="20"/>
                    </a:cubicBezTo>
                    <a:cubicBezTo>
                      <a:pt x="22" y="22"/>
                      <a:pt x="21" y="23"/>
                      <a:pt x="21" y="24"/>
                    </a:cubicBezTo>
                    <a:cubicBezTo>
                      <a:pt x="22" y="27"/>
                      <a:pt x="25" y="27"/>
                      <a:pt x="26" y="27"/>
                    </a:cubicBezTo>
                    <a:cubicBezTo>
                      <a:pt x="31" y="27"/>
                      <a:pt x="31" y="30"/>
                      <a:pt x="33" y="34"/>
                    </a:cubicBezTo>
                    <a:cubicBezTo>
                      <a:pt x="34" y="35"/>
                      <a:pt x="36" y="36"/>
                      <a:pt x="38" y="37"/>
                    </a:cubicBezTo>
                    <a:cubicBezTo>
                      <a:pt x="39" y="37"/>
                      <a:pt x="40" y="38"/>
                      <a:pt x="41" y="39"/>
                    </a:cubicBezTo>
                    <a:cubicBezTo>
                      <a:pt x="44" y="41"/>
                      <a:pt x="47" y="44"/>
                      <a:pt x="50" y="45"/>
                    </a:cubicBezTo>
                    <a:cubicBezTo>
                      <a:pt x="54" y="46"/>
                      <a:pt x="54" y="46"/>
                      <a:pt x="54" y="49"/>
                    </a:cubicBezTo>
                    <a:cubicBezTo>
                      <a:pt x="56" y="49"/>
                      <a:pt x="59" y="51"/>
                      <a:pt x="61" y="52"/>
                    </a:cubicBezTo>
                    <a:cubicBezTo>
                      <a:pt x="61" y="49"/>
                      <a:pt x="60" y="49"/>
                      <a:pt x="63" y="47"/>
                    </a:cubicBezTo>
                    <a:cubicBezTo>
                      <a:pt x="64" y="45"/>
                      <a:pt x="62" y="44"/>
                      <a:pt x="62" y="42"/>
                    </a:cubicBezTo>
                    <a:cubicBezTo>
                      <a:pt x="63" y="39"/>
                      <a:pt x="60" y="40"/>
                      <a:pt x="59" y="38"/>
                    </a:cubicBezTo>
                    <a:cubicBezTo>
                      <a:pt x="58" y="36"/>
                      <a:pt x="63" y="37"/>
                      <a:pt x="64" y="36"/>
                    </a:cubicBezTo>
                    <a:cubicBezTo>
                      <a:pt x="67" y="35"/>
                      <a:pt x="64" y="32"/>
                      <a:pt x="66" y="33"/>
                    </a:cubicBezTo>
                    <a:cubicBezTo>
                      <a:pt x="70" y="33"/>
                      <a:pt x="66" y="30"/>
                      <a:pt x="68" y="30"/>
                    </a:cubicBezTo>
                    <a:cubicBezTo>
                      <a:pt x="69" y="29"/>
                      <a:pt x="70" y="31"/>
                      <a:pt x="71" y="30"/>
                    </a:cubicBezTo>
                    <a:cubicBezTo>
                      <a:pt x="72" y="30"/>
                      <a:pt x="73" y="29"/>
                      <a:pt x="74" y="29"/>
                    </a:cubicBezTo>
                    <a:cubicBezTo>
                      <a:pt x="76" y="29"/>
                      <a:pt x="74" y="33"/>
                      <a:pt x="74" y="34"/>
                    </a:cubicBezTo>
                    <a:cubicBezTo>
                      <a:pt x="75" y="34"/>
                      <a:pt x="77" y="31"/>
                      <a:pt x="77" y="34"/>
                    </a:cubicBezTo>
                    <a:cubicBezTo>
                      <a:pt x="77" y="34"/>
                      <a:pt x="77" y="32"/>
                      <a:pt x="78" y="32"/>
                    </a:cubicBezTo>
                    <a:cubicBezTo>
                      <a:pt x="79" y="32"/>
                      <a:pt x="77" y="32"/>
                      <a:pt x="78" y="32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5"/>
              <p:cNvSpPr/>
              <p:nvPr/>
            </p:nvSpPr>
            <p:spPr>
              <a:xfrm>
                <a:off x="4609582" y="3405291"/>
                <a:ext cx="0" cy="3643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" extrusionOk="0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4445649" y="3263216"/>
                <a:ext cx="259861" cy="153003"/>
              </a:xfrm>
              <a:custGeom>
                <a:avLst/>
                <a:gdLst/>
                <a:ahLst/>
                <a:cxnLst/>
                <a:rect l="l" t="t" r="r" b="b"/>
                <a:pathLst>
                  <a:path w="73" h="43" extrusionOk="0">
                    <a:moveTo>
                      <a:pt x="73" y="28"/>
                    </a:moveTo>
                    <a:cubicBezTo>
                      <a:pt x="72" y="27"/>
                      <a:pt x="71" y="27"/>
                      <a:pt x="69" y="27"/>
                    </a:cubicBezTo>
                    <a:cubicBezTo>
                      <a:pt x="68" y="26"/>
                      <a:pt x="66" y="25"/>
                      <a:pt x="65" y="24"/>
                    </a:cubicBezTo>
                    <a:cubicBezTo>
                      <a:pt x="63" y="23"/>
                      <a:pt x="60" y="22"/>
                      <a:pt x="58" y="20"/>
                    </a:cubicBezTo>
                    <a:cubicBezTo>
                      <a:pt x="57" y="18"/>
                      <a:pt x="54" y="18"/>
                      <a:pt x="52" y="16"/>
                    </a:cubicBezTo>
                    <a:cubicBezTo>
                      <a:pt x="51" y="13"/>
                      <a:pt x="50" y="9"/>
                      <a:pt x="47" y="9"/>
                    </a:cubicBezTo>
                    <a:cubicBezTo>
                      <a:pt x="44" y="9"/>
                      <a:pt x="40" y="9"/>
                      <a:pt x="40" y="5"/>
                    </a:cubicBezTo>
                    <a:cubicBezTo>
                      <a:pt x="40" y="4"/>
                      <a:pt x="41" y="2"/>
                      <a:pt x="40" y="2"/>
                    </a:cubicBezTo>
                    <a:cubicBezTo>
                      <a:pt x="39" y="1"/>
                      <a:pt x="38" y="2"/>
                      <a:pt x="36" y="1"/>
                    </a:cubicBezTo>
                    <a:cubicBezTo>
                      <a:pt x="36" y="1"/>
                      <a:pt x="35" y="0"/>
                      <a:pt x="34" y="0"/>
                    </a:cubicBezTo>
                    <a:cubicBezTo>
                      <a:pt x="33" y="0"/>
                      <a:pt x="32" y="1"/>
                      <a:pt x="31" y="1"/>
                    </a:cubicBezTo>
                    <a:cubicBezTo>
                      <a:pt x="30" y="0"/>
                      <a:pt x="29" y="3"/>
                      <a:pt x="28" y="3"/>
                    </a:cubicBezTo>
                    <a:cubicBezTo>
                      <a:pt x="27" y="3"/>
                      <a:pt x="24" y="4"/>
                      <a:pt x="25" y="6"/>
                    </a:cubicBezTo>
                    <a:cubicBezTo>
                      <a:pt x="26" y="9"/>
                      <a:pt x="25" y="8"/>
                      <a:pt x="22" y="8"/>
                    </a:cubicBezTo>
                    <a:cubicBezTo>
                      <a:pt x="21" y="8"/>
                      <a:pt x="18" y="8"/>
                      <a:pt x="17" y="8"/>
                    </a:cubicBezTo>
                    <a:cubicBezTo>
                      <a:pt x="15" y="6"/>
                      <a:pt x="14" y="4"/>
                      <a:pt x="12" y="2"/>
                    </a:cubicBezTo>
                    <a:cubicBezTo>
                      <a:pt x="9" y="0"/>
                      <a:pt x="5" y="3"/>
                      <a:pt x="2" y="5"/>
                    </a:cubicBezTo>
                    <a:cubicBezTo>
                      <a:pt x="3" y="6"/>
                      <a:pt x="6" y="10"/>
                      <a:pt x="5" y="12"/>
                    </a:cubicBezTo>
                    <a:cubicBezTo>
                      <a:pt x="0" y="15"/>
                      <a:pt x="6" y="15"/>
                      <a:pt x="8" y="17"/>
                    </a:cubicBezTo>
                    <a:cubicBezTo>
                      <a:pt x="8" y="17"/>
                      <a:pt x="8" y="19"/>
                      <a:pt x="8" y="19"/>
                    </a:cubicBezTo>
                    <a:cubicBezTo>
                      <a:pt x="7" y="20"/>
                      <a:pt x="9" y="22"/>
                      <a:pt x="10" y="22"/>
                    </a:cubicBezTo>
                    <a:cubicBezTo>
                      <a:pt x="10" y="23"/>
                      <a:pt x="9" y="24"/>
                      <a:pt x="9" y="26"/>
                    </a:cubicBezTo>
                    <a:cubicBezTo>
                      <a:pt x="9" y="27"/>
                      <a:pt x="9" y="29"/>
                      <a:pt x="9" y="31"/>
                    </a:cubicBezTo>
                    <a:cubicBezTo>
                      <a:pt x="11" y="31"/>
                      <a:pt x="12" y="31"/>
                      <a:pt x="14" y="29"/>
                    </a:cubicBezTo>
                    <a:cubicBezTo>
                      <a:pt x="15" y="28"/>
                      <a:pt x="16" y="27"/>
                      <a:pt x="17" y="26"/>
                    </a:cubicBezTo>
                    <a:cubicBezTo>
                      <a:pt x="21" y="26"/>
                      <a:pt x="24" y="25"/>
                      <a:pt x="27" y="27"/>
                    </a:cubicBezTo>
                    <a:cubicBezTo>
                      <a:pt x="29" y="30"/>
                      <a:pt x="35" y="28"/>
                      <a:pt x="37" y="31"/>
                    </a:cubicBezTo>
                    <a:cubicBezTo>
                      <a:pt x="39" y="34"/>
                      <a:pt x="41" y="35"/>
                      <a:pt x="45" y="35"/>
                    </a:cubicBezTo>
                    <a:cubicBezTo>
                      <a:pt x="46" y="35"/>
                      <a:pt x="46" y="35"/>
                      <a:pt x="46" y="37"/>
                    </a:cubicBezTo>
                    <a:cubicBezTo>
                      <a:pt x="46" y="40"/>
                      <a:pt x="46" y="40"/>
                      <a:pt x="48" y="42"/>
                    </a:cubicBezTo>
                    <a:cubicBezTo>
                      <a:pt x="50" y="42"/>
                      <a:pt x="51" y="43"/>
                      <a:pt x="53" y="43"/>
                    </a:cubicBezTo>
                    <a:cubicBezTo>
                      <a:pt x="56" y="43"/>
                      <a:pt x="56" y="42"/>
                      <a:pt x="57" y="40"/>
                    </a:cubicBezTo>
                    <a:cubicBezTo>
                      <a:pt x="58" y="38"/>
                      <a:pt x="60" y="39"/>
                      <a:pt x="62" y="38"/>
                    </a:cubicBezTo>
                    <a:cubicBezTo>
                      <a:pt x="64" y="37"/>
                      <a:pt x="64" y="35"/>
                      <a:pt x="65" y="33"/>
                    </a:cubicBezTo>
                    <a:cubicBezTo>
                      <a:pt x="65" y="31"/>
                      <a:pt x="68" y="33"/>
                      <a:pt x="69" y="31"/>
                    </a:cubicBezTo>
                    <a:cubicBezTo>
                      <a:pt x="69" y="29"/>
                      <a:pt x="72" y="31"/>
                      <a:pt x="73" y="31"/>
                    </a:cubicBezTo>
                    <a:cubicBezTo>
                      <a:pt x="73" y="30"/>
                      <a:pt x="73" y="29"/>
                      <a:pt x="73" y="28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4720084" y="3298431"/>
                <a:ext cx="142073" cy="95930"/>
              </a:xfrm>
              <a:custGeom>
                <a:avLst/>
                <a:gdLst/>
                <a:ahLst/>
                <a:cxnLst/>
                <a:rect l="l" t="t" r="r" b="b"/>
                <a:pathLst>
                  <a:path w="40" h="27" extrusionOk="0">
                    <a:moveTo>
                      <a:pt x="30" y="10"/>
                    </a:moveTo>
                    <a:cubicBezTo>
                      <a:pt x="28" y="11"/>
                      <a:pt x="27" y="10"/>
                      <a:pt x="25" y="10"/>
                    </a:cubicBezTo>
                    <a:cubicBezTo>
                      <a:pt x="23" y="10"/>
                      <a:pt x="22" y="8"/>
                      <a:pt x="21" y="8"/>
                    </a:cubicBezTo>
                    <a:cubicBezTo>
                      <a:pt x="20" y="8"/>
                      <a:pt x="20" y="9"/>
                      <a:pt x="19" y="9"/>
                    </a:cubicBezTo>
                    <a:cubicBezTo>
                      <a:pt x="19" y="10"/>
                      <a:pt x="18" y="9"/>
                      <a:pt x="17" y="9"/>
                    </a:cubicBezTo>
                    <a:cubicBezTo>
                      <a:pt x="15" y="9"/>
                      <a:pt x="12" y="9"/>
                      <a:pt x="10" y="8"/>
                    </a:cubicBezTo>
                    <a:cubicBezTo>
                      <a:pt x="9" y="7"/>
                      <a:pt x="12" y="5"/>
                      <a:pt x="12" y="5"/>
                    </a:cubicBezTo>
                    <a:cubicBezTo>
                      <a:pt x="14" y="4"/>
                      <a:pt x="15" y="7"/>
                      <a:pt x="16" y="7"/>
                    </a:cubicBezTo>
                    <a:cubicBezTo>
                      <a:pt x="18" y="7"/>
                      <a:pt x="19" y="6"/>
                      <a:pt x="19" y="5"/>
                    </a:cubicBezTo>
                    <a:cubicBezTo>
                      <a:pt x="18" y="4"/>
                      <a:pt x="17" y="6"/>
                      <a:pt x="16" y="6"/>
                    </a:cubicBezTo>
                    <a:cubicBezTo>
                      <a:pt x="15" y="5"/>
                      <a:pt x="17" y="2"/>
                      <a:pt x="16" y="1"/>
                    </a:cubicBezTo>
                    <a:cubicBezTo>
                      <a:pt x="16" y="0"/>
                      <a:pt x="14" y="2"/>
                      <a:pt x="14" y="2"/>
                    </a:cubicBezTo>
                    <a:cubicBezTo>
                      <a:pt x="12" y="3"/>
                      <a:pt x="11" y="1"/>
                      <a:pt x="10" y="2"/>
                    </a:cubicBezTo>
                    <a:cubicBezTo>
                      <a:pt x="8" y="2"/>
                      <a:pt x="12" y="5"/>
                      <a:pt x="8" y="5"/>
                    </a:cubicBezTo>
                    <a:cubicBezTo>
                      <a:pt x="6" y="4"/>
                      <a:pt x="9" y="8"/>
                      <a:pt x="6" y="8"/>
                    </a:cubicBezTo>
                    <a:cubicBezTo>
                      <a:pt x="5" y="9"/>
                      <a:pt x="0" y="8"/>
                      <a:pt x="1" y="10"/>
                    </a:cubicBezTo>
                    <a:cubicBezTo>
                      <a:pt x="2" y="13"/>
                      <a:pt x="5" y="11"/>
                      <a:pt x="4" y="14"/>
                    </a:cubicBezTo>
                    <a:cubicBezTo>
                      <a:pt x="4" y="17"/>
                      <a:pt x="7" y="17"/>
                      <a:pt x="4" y="19"/>
                    </a:cubicBezTo>
                    <a:cubicBezTo>
                      <a:pt x="3" y="20"/>
                      <a:pt x="1" y="24"/>
                      <a:pt x="4" y="24"/>
                    </a:cubicBezTo>
                    <a:cubicBezTo>
                      <a:pt x="6" y="24"/>
                      <a:pt x="8" y="21"/>
                      <a:pt x="9" y="22"/>
                    </a:cubicBezTo>
                    <a:cubicBezTo>
                      <a:pt x="12" y="25"/>
                      <a:pt x="9" y="20"/>
                      <a:pt x="12" y="20"/>
                    </a:cubicBezTo>
                    <a:cubicBezTo>
                      <a:pt x="14" y="20"/>
                      <a:pt x="15" y="19"/>
                      <a:pt x="17" y="17"/>
                    </a:cubicBezTo>
                    <a:cubicBezTo>
                      <a:pt x="18" y="14"/>
                      <a:pt x="19" y="15"/>
                      <a:pt x="20" y="17"/>
                    </a:cubicBezTo>
                    <a:cubicBezTo>
                      <a:pt x="21" y="18"/>
                      <a:pt x="22" y="19"/>
                      <a:pt x="22" y="21"/>
                    </a:cubicBezTo>
                    <a:cubicBezTo>
                      <a:pt x="22" y="22"/>
                      <a:pt x="21" y="23"/>
                      <a:pt x="21" y="24"/>
                    </a:cubicBezTo>
                    <a:cubicBezTo>
                      <a:pt x="22" y="27"/>
                      <a:pt x="26" y="24"/>
                      <a:pt x="27" y="23"/>
                    </a:cubicBezTo>
                    <a:cubicBezTo>
                      <a:pt x="28" y="22"/>
                      <a:pt x="31" y="20"/>
                      <a:pt x="32" y="21"/>
                    </a:cubicBezTo>
                    <a:cubicBezTo>
                      <a:pt x="34" y="23"/>
                      <a:pt x="36" y="20"/>
                      <a:pt x="39" y="21"/>
                    </a:cubicBezTo>
                    <a:cubicBezTo>
                      <a:pt x="40" y="20"/>
                      <a:pt x="38" y="18"/>
                      <a:pt x="38" y="18"/>
                    </a:cubicBezTo>
                    <a:cubicBezTo>
                      <a:pt x="37" y="16"/>
                      <a:pt x="38" y="14"/>
                      <a:pt x="36" y="14"/>
                    </a:cubicBezTo>
                    <a:cubicBezTo>
                      <a:pt x="33" y="15"/>
                      <a:pt x="31" y="12"/>
                      <a:pt x="32" y="9"/>
                    </a:cubicBezTo>
                    <a:cubicBezTo>
                      <a:pt x="32" y="9"/>
                      <a:pt x="31" y="9"/>
                      <a:pt x="30" y="10"/>
                    </a:cubicBezTo>
                    <a:cubicBezTo>
                      <a:pt x="29" y="10"/>
                      <a:pt x="31" y="9"/>
                      <a:pt x="30" y="1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4605939" y="3381004"/>
                <a:ext cx="295078" cy="263506"/>
              </a:xfrm>
              <a:custGeom>
                <a:avLst/>
                <a:gdLst/>
                <a:ahLst/>
                <a:cxnLst/>
                <a:rect l="l" t="t" r="r" b="b"/>
                <a:pathLst>
                  <a:path w="83" h="74" extrusionOk="0">
                    <a:moveTo>
                      <a:pt x="8" y="51"/>
                    </a:moveTo>
                    <a:cubicBezTo>
                      <a:pt x="8" y="52"/>
                      <a:pt x="8" y="53"/>
                      <a:pt x="9" y="54"/>
                    </a:cubicBezTo>
                    <a:cubicBezTo>
                      <a:pt x="10" y="55"/>
                      <a:pt x="11" y="56"/>
                      <a:pt x="11" y="57"/>
                    </a:cubicBezTo>
                    <a:cubicBezTo>
                      <a:pt x="11" y="58"/>
                      <a:pt x="6" y="60"/>
                      <a:pt x="5" y="61"/>
                    </a:cubicBezTo>
                    <a:cubicBezTo>
                      <a:pt x="4" y="61"/>
                      <a:pt x="3" y="62"/>
                      <a:pt x="3" y="64"/>
                    </a:cubicBezTo>
                    <a:cubicBezTo>
                      <a:pt x="3" y="66"/>
                      <a:pt x="3" y="66"/>
                      <a:pt x="6" y="66"/>
                    </a:cubicBezTo>
                    <a:cubicBezTo>
                      <a:pt x="8" y="65"/>
                      <a:pt x="11" y="65"/>
                      <a:pt x="13" y="64"/>
                    </a:cubicBezTo>
                    <a:cubicBezTo>
                      <a:pt x="15" y="64"/>
                      <a:pt x="17" y="64"/>
                      <a:pt x="19" y="65"/>
                    </a:cubicBezTo>
                    <a:cubicBezTo>
                      <a:pt x="20" y="65"/>
                      <a:pt x="22" y="65"/>
                      <a:pt x="23" y="65"/>
                    </a:cubicBezTo>
                    <a:cubicBezTo>
                      <a:pt x="25" y="65"/>
                      <a:pt x="26" y="64"/>
                      <a:pt x="28" y="64"/>
                    </a:cubicBezTo>
                    <a:cubicBezTo>
                      <a:pt x="29" y="64"/>
                      <a:pt x="29" y="66"/>
                      <a:pt x="29" y="67"/>
                    </a:cubicBezTo>
                    <a:cubicBezTo>
                      <a:pt x="30" y="68"/>
                      <a:pt x="31" y="68"/>
                      <a:pt x="32" y="69"/>
                    </a:cubicBezTo>
                    <a:cubicBezTo>
                      <a:pt x="32" y="70"/>
                      <a:pt x="33" y="72"/>
                      <a:pt x="33" y="73"/>
                    </a:cubicBezTo>
                    <a:cubicBezTo>
                      <a:pt x="35" y="74"/>
                      <a:pt x="34" y="72"/>
                      <a:pt x="34" y="71"/>
                    </a:cubicBezTo>
                    <a:cubicBezTo>
                      <a:pt x="35" y="71"/>
                      <a:pt x="36" y="73"/>
                      <a:pt x="36" y="73"/>
                    </a:cubicBezTo>
                    <a:cubicBezTo>
                      <a:pt x="38" y="72"/>
                      <a:pt x="40" y="70"/>
                      <a:pt x="43" y="71"/>
                    </a:cubicBezTo>
                    <a:cubicBezTo>
                      <a:pt x="44" y="71"/>
                      <a:pt x="45" y="71"/>
                      <a:pt x="46" y="70"/>
                    </a:cubicBezTo>
                    <a:cubicBezTo>
                      <a:pt x="47" y="70"/>
                      <a:pt x="49" y="70"/>
                      <a:pt x="50" y="70"/>
                    </a:cubicBezTo>
                    <a:cubicBezTo>
                      <a:pt x="51" y="69"/>
                      <a:pt x="49" y="64"/>
                      <a:pt x="48" y="64"/>
                    </a:cubicBezTo>
                    <a:cubicBezTo>
                      <a:pt x="47" y="63"/>
                      <a:pt x="46" y="63"/>
                      <a:pt x="46" y="61"/>
                    </a:cubicBezTo>
                    <a:cubicBezTo>
                      <a:pt x="46" y="59"/>
                      <a:pt x="45" y="58"/>
                      <a:pt x="44" y="57"/>
                    </a:cubicBezTo>
                    <a:cubicBezTo>
                      <a:pt x="41" y="56"/>
                      <a:pt x="45" y="54"/>
                      <a:pt x="46" y="52"/>
                    </a:cubicBezTo>
                    <a:cubicBezTo>
                      <a:pt x="47" y="52"/>
                      <a:pt x="47" y="51"/>
                      <a:pt x="49" y="52"/>
                    </a:cubicBezTo>
                    <a:cubicBezTo>
                      <a:pt x="51" y="54"/>
                      <a:pt x="50" y="52"/>
                      <a:pt x="52" y="52"/>
                    </a:cubicBezTo>
                    <a:cubicBezTo>
                      <a:pt x="56" y="51"/>
                      <a:pt x="55" y="48"/>
                      <a:pt x="57" y="46"/>
                    </a:cubicBezTo>
                    <a:cubicBezTo>
                      <a:pt x="58" y="45"/>
                      <a:pt x="60" y="45"/>
                      <a:pt x="60" y="44"/>
                    </a:cubicBezTo>
                    <a:cubicBezTo>
                      <a:pt x="61" y="43"/>
                      <a:pt x="62" y="42"/>
                      <a:pt x="62" y="41"/>
                    </a:cubicBezTo>
                    <a:cubicBezTo>
                      <a:pt x="62" y="40"/>
                      <a:pt x="64" y="39"/>
                      <a:pt x="65" y="39"/>
                    </a:cubicBezTo>
                    <a:cubicBezTo>
                      <a:pt x="66" y="39"/>
                      <a:pt x="66" y="37"/>
                      <a:pt x="66" y="37"/>
                    </a:cubicBezTo>
                    <a:cubicBezTo>
                      <a:pt x="66" y="34"/>
                      <a:pt x="70" y="36"/>
                      <a:pt x="69" y="33"/>
                    </a:cubicBezTo>
                    <a:cubicBezTo>
                      <a:pt x="69" y="30"/>
                      <a:pt x="68" y="29"/>
                      <a:pt x="71" y="27"/>
                    </a:cubicBezTo>
                    <a:cubicBezTo>
                      <a:pt x="72" y="27"/>
                      <a:pt x="67" y="24"/>
                      <a:pt x="66" y="23"/>
                    </a:cubicBezTo>
                    <a:cubicBezTo>
                      <a:pt x="65" y="21"/>
                      <a:pt x="66" y="18"/>
                      <a:pt x="65" y="16"/>
                    </a:cubicBezTo>
                    <a:cubicBezTo>
                      <a:pt x="65" y="13"/>
                      <a:pt x="68" y="13"/>
                      <a:pt x="70" y="14"/>
                    </a:cubicBezTo>
                    <a:cubicBezTo>
                      <a:pt x="71" y="14"/>
                      <a:pt x="73" y="15"/>
                      <a:pt x="74" y="15"/>
                    </a:cubicBezTo>
                    <a:cubicBezTo>
                      <a:pt x="76" y="15"/>
                      <a:pt x="76" y="14"/>
                      <a:pt x="77" y="13"/>
                    </a:cubicBezTo>
                    <a:cubicBezTo>
                      <a:pt x="80" y="13"/>
                      <a:pt x="81" y="13"/>
                      <a:pt x="83" y="10"/>
                    </a:cubicBezTo>
                    <a:cubicBezTo>
                      <a:pt x="80" y="9"/>
                      <a:pt x="77" y="8"/>
                      <a:pt x="76" y="6"/>
                    </a:cubicBezTo>
                    <a:cubicBezTo>
                      <a:pt x="75" y="5"/>
                      <a:pt x="75" y="3"/>
                      <a:pt x="74" y="2"/>
                    </a:cubicBezTo>
                    <a:cubicBezTo>
                      <a:pt x="73" y="1"/>
                      <a:pt x="72" y="1"/>
                      <a:pt x="71" y="0"/>
                    </a:cubicBezTo>
                    <a:cubicBezTo>
                      <a:pt x="69" y="0"/>
                      <a:pt x="66" y="1"/>
                      <a:pt x="65" y="1"/>
                    </a:cubicBezTo>
                    <a:cubicBezTo>
                      <a:pt x="61" y="0"/>
                      <a:pt x="59" y="2"/>
                      <a:pt x="56" y="4"/>
                    </a:cubicBezTo>
                    <a:cubicBezTo>
                      <a:pt x="53" y="5"/>
                      <a:pt x="51" y="5"/>
                      <a:pt x="53" y="8"/>
                    </a:cubicBezTo>
                    <a:cubicBezTo>
                      <a:pt x="55" y="10"/>
                      <a:pt x="53" y="12"/>
                      <a:pt x="51" y="13"/>
                    </a:cubicBezTo>
                    <a:cubicBezTo>
                      <a:pt x="49" y="15"/>
                      <a:pt x="52" y="19"/>
                      <a:pt x="48" y="18"/>
                    </a:cubicBezTo>
                    <a:cubicBezTo>
                      <a:pt x="43" y="18"/>
                      <a:pt x="47" y="19"/>
                      <a:pt x="47" y="21"/>
                    </a:cubicBezTo>
                    <a:cubicBezTo>
                      <a:pt x="48" y="22"/>
                      <a:pt x="44" y="23"/>
                      <a:pt x="43" y="24"/>
                    </a:cubicBezTo>
                    <a:cubicBezTo>
                      <a:pt x="42" y="26"/>
                      <a:pt x="42" y="30"/>
                      <a:pt x="41" y="30"/>
                    </a:cubicBezTo>
                    <a:cubicBezTo>
                      <a:pt x="40" y="31"/>
                      <a:pt x="39" y="30"/>
                      <a:pt x="38" y="30"/>
                    </a:cubicBezTo>
                    <a:cubicBezTo>
                      <a:pt x="36" y="30"/>
                      <a:pt x="35" y="31"/>
                      <a:pt x="34" y="32"/>
                    </a:cubicBezTo>
                    <a:cubicBezTo>
                      <a:pt x="32" y="33"/>
                      <a:pt x="31" y="32"/>
                      <a:pt x="30" y="33"/>
                    </a:cubicBezTo>
                    <a:cubicBezTo>
                      <a:pt x="28" y="34"/>
                      <a:pt x="28" y="35"/>
                      <a:pt x="27" y="37"/>
                    </a:cubicBezTo>
                    <a:cubicBezTo>
                      <a:pt x="27" y="40"/>
                      <a:pt x="25" y="41"/>
                      <a:pt x="22" y="42"/>
                    </a:cubicBezTo>
                    <a:cubicBezTo>
                      <a:pt x="19" y="43"/>
                      <a:pt x="16" y="43"/>
                      <a:pt x="13" y="43"/>
                    </a:cubicBezTo>
                    <a:cubicBezTo>
                      <a:pt x="8" y="43"/>
                      <a:pt x="4" y="42"/>
                      <a:pt x="0" y="40"/>
                    </a:cubicBezTo>
                    <a:cubicBezTo>
                      <a:pt x="1" y="42"/>
                      <a:pt x="2" y="44"/>
                      <a:pt x="3" y="46"/>
                    </a:cubicBezTo>
                    <a:cubicBezTo>
                      <a:pt x="4" y="47"/>
                      <a:pt x="8" y="48"/>
                      <a:pt x="8" y="51"/>
                    </a:cubicBezTo>
                    <a:close/>
                  </a:path>
                </a:pathLst>
              </a:custGeom>
              <a:solidFill>
                <a:srgbClr val="FFDDB2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5"/>
              <p:cNvSpPr/>
              <p:nvPr/>
            </p:nvSpPr>
            <p:spPr>
              <a:xfrm>
                <a:off x="4591367" y="3348218"/>
                <a:ext cx="267148" cy="189432"/>
              </a:xfrm>
              <a:custGeom>
                <a:avLst/>
                <a:gdLst/>
                <a:ahLst/>
                <a:cxnLst/>
                <a:rect l="l" t="t" r="r" b="b"/>
                <a:pathLst>
                  <a:path w="75" h="53" extrusionOk="0">
                    <a:moveTo>
                      <a:pt x="72" y="7"/>
                    </a:moveTo>
                    <a:cubicBezTo>
                      <a:pt x="71" y="7"/>
                      <a:pt x="70" y="9"/>
                      <a:pt x="69" y="8"/>
                    </a:cubicBezTo>
                    <a:cubicBezTo>
                      <a:pt x="68" y="8"/>
                      <a:pt x="68" y="6"/>
                      <a:pt x="67" y="7"/>
                    </a:cubicBezTo>
                    <a:cubicBezTo>
                      <a:pt x="65" y="7"/>
                      <a:pt x="63" y="9"/>
                      <a:pt x="62" y="10"/>
                    </a:cubicBezTo>
                    <a:cubicBezTo>
                      <a:pt x="61" y="10"/>
                      <a:pt x="59" y="12"/>
                      <a:pt x="57" y="11"/>
                    </a:cubicBezTo>
                    <a:cubicBezTo>
                      <a:pt x="56" y="10"/>
                      <a:pt x="59" y="6"/>
                      <a:pt x="57" y="4"/>
                    </a:cubicBezTo>
                    <a:cubicBezTo>
                      <a:pt x="57" y="4"/>
                      <a:pt x="55" y="0"/>
                      <a:pt x="54" y="1"/>
                    </a:cubicBezTo>
                    <a:cubicBezTo>
                      <a:pt x="53" y="3"/>
                      <a:pt x="52" y="5"/>
                      <a:pt x="50" y="6"/>
                    </a:cubicBezTo>
                    <a:cubicBezTo>
                      <a:pt x="48" y="7"/>
                      <a:pt x="47" y="6"/>
                      <a:pt x="47" y="8"/>
                    </a:cubicBezTo>
                    <a:cubicBezTo>
                      <a:pt x="46" y="11"/>
                      <a:pt x="45" y="7"/>
                      <a:pt x="44" y="8"/>
                    </a:cubicBezTo>
                    <a:cubicBezTo>
                      <a:pt x="42" y="9"/>
                      <a:pt x="41" y="10"/>
                      <a:pt x="39" y="10"/>
                    </a:cubicBezTo>
                    <a:cubicBezTo>
                      <a:pt x="37" y="9"/>
                      <a:pt x="35" y="8"/>
                      <a:pt x="34" y="7"/>
                    </a:cubicBezTo>
                    <a:cubicBezTo>
                      <a:pt x="33" y="7"/>
                      <a:pt x="28" y="6"/>
                      <a:pt x="28" y="6"/>
                    </a:cubicBezTo>
                    <a:cubicBezTo>
                      <a:pt x="27" y="7"/>
                      <a:pt x="28" y="8"/>
                      <a:pt x="27" y="8"/>
                    </a:cubicBezTo>
                    <a:cubicBezTo>
                      <a:pt x="26" y="8"/>
                      <a:pt x="24" y="8"/>
                      <a:pt x="24" y="9"/>
                    </a:cubicBezTo>
                    <a:cubicBezTo>
                      <a:pt x="23" y="11"/>
                      <a:pt x="23" y="13"/>
                      <a:pt x="21" y="14"/>
                    </a:cubicBezTo>
                    <a:cubicBezTo>
                      <a:pt x="18" y="16"/>
                      <a:pt x="17" y="15"/>
                      <a:pt x="15" y="17"/>
                    </a:cubicBezTo>
                    <a:cubicBezTo>
                      <a:pt x="14" y="19"/>
                      <a:pt x="12" y="19"/>
                      <a:pt x="11" y="19"/>
                    </a:cubicBezTo>
                    <a:cubicBezTo>
                      <a:pt x="10" y="18"/>
                      <a:pt x="5" y="17"/>
                      <a:pt x="5" y="16"/>
                    </a:cubicBezTo>
                    <a:cubicBezTo>
                      <a:pt x="5" y="19"/>
                      <a:pt x="5" y="21"/>
                      <a:pt x="4" y="23"/>
                    </a:cubicBezTo>
                    <a:cubicBezTo>
                      <a:pt x="2" y="25"/>
                      <a:pt x="0" y="27"/>
                      <a:pt x="3" y="29"/>
                    </a:cubicBezTo>
                    <a:cubicBezTo>
                      <a:pt x="4" y="30"/>
                      <a:pt x="2" y="31"/>
                      <a:pt x="2" y="33"/>
                    </a:cubicBezTo>
                    <a:cubicBezTo>
                      <a:pt x="2" y="34"/>
                      <a:pt x="2" y="36"/>
                      <a:pt x="3" y="37"/>
                    </a:cubicBezTo>
                    <a:cubicBezTo>
                      <a:pt x="3" y="39"/>
                      <a:pt x="2" y="40"/>
                      <a:pt x="4" y="40"/>
                    </a:cubicBezTo>
                    <a:cubicBezTo>
                      <a:pt x="7" y="41"/>
                      <a:pt x="8" y="40"/>
                      <a:pt x="8" y="43"/>
                    </a:cubicBezTo>
                    <a:cubicBezTo>
                      <a:pt x="8" y="45"/>
                      <a:pt x="5" y="48"/>
                      <a:pt x="4" y="49"/>
                    </a:cubicBezTo>
                    <a:cubicBezTo>
                      <a:pt x="12" y="53"/>
                      <a:pt x="21" y="52"/>
                      <a:pt x="29" y="50"/>
                    </a:cubicBezTo>
                    <a:cubicBezTo>
                      <a:pt x="32" y="49"/>
                      <a:pt x="31" y="45"/>
                      <a:pt x="32" y="43"/>
                    </a:cubicBezTo>
                    <a:cubicBezTo>
                      <a:pt x="33" y="41"/>
                      <a:pt x="37" y="42"/>
                      <a:pt x="39" y="40"/>
                    </a:cubicBezTo>
                    <a:cubicBezTo>
                      <a:pt x="40" y="40"/>
                      <a:pt x="41" y="39"/>
                      <a:pt x="43" y="39"/>
                    </a:cubicBezTo>
                    <a:cubicBezTo>
                      <a:pt x="43" y="39"/>
                      <a:pt x="45" y="40"/>
                      <a:pt x="45" y="39"/>
                    </a:cubicBezTo>
                    <a:cubicBezTo>
                      <a:pt x="46" y="37"/>
                      <a:pt x="46" y="35"/>
                      <a:pt x="47" y="33"/>
                    </a:cubicBezTo>
                    <a:cubicBezTo>
                      <a:pt x="48" y="32"/>
                      <a:pt x="52" y="31"/>
                      <a:pt x="51" y="30"/>
                    </a:cubicBezTo>
                    <a:cubicBezTo>
                      <a:pt x="51" y="29"/>
                      <a:pt x="47" y="27"/>
                      <a:pt x="51" y="27"/>
                    </a:cubicBezTo>
                    <a:cubicBezTo>
                      <a:pt x="52" y="27"/>
                      <a:pt x="54" y="28"/>
                      <a:pt x="55" y="26"/>
                    </a:cubicBezTo>
                    <a:cubicBezTo>
                      <a:pt x="55" y="25"/>
                      <a:pt x="54" y="24"/>
                      <a:pt x="55" y="23"/>
                    </a:cubicBezTo>
                    <a:cubicBezTo>
                      <a:pt x="55" y="21"/>
                      <a:pt x="58" y="21"/>
                      <a:pt x="58" y="19"/>
                    </a:cubicBezTo>
                    <a:cubicBezTo>
                      <a:pt x="58" y="17"/>
                      <a:pt x="55" y="16"/>
                      <a:pt x="56" y="14"/>
                    </a:cubicBezTo>
                    <a:cubicBezTo>
                      <a:pt x="58" y="13"/>
                      <a:pt x="61" y="12"/>
                      <a:pt x="63" y="11"/>
                    </a:cubicBezTo>
                    <a:cubicBezTo>
                      <a:pt x="65" y="9"/>
                      <a:pt x="68" y="10"/>
                      <a:pt x="70" y="10"/>
                    </a:cubicBezTo>
                    <a:cubicBezTo>
                      <a:pt x="71" y="10"/>
                      <a:pt x="73" y="10"/>
                      <a:pt x="74" y="9"/>
                    </a:cubicBezTo>
                    <a:cubicBezTo>
                      <a:pt x="74" y="9"/>
                      <a:pt x="75" y="8"/>
                      <a:pt x="75" y="7"/>
                    </a:cubicBezTo>
                    <a:cubicBezTo>
                      <a:pt x="74" y="7"/>
                      <a:pt x="73" y="7"/>
                      <a:pt x="72" y="7"/>
                    </a:cubicBezTo>
                    <a:cubicBezTo>
                      <a:pt x="71" y="8"/>
                      <a:pt x="73" y="7"/>
                      <a:pt x="72" y="7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21;p5"/>
              <p:cNvSpPr/>
              <p:nvPr/>
            </p:nvSpPr>
            <p:spPr>
              <a:xfrm>
                <a:off x="4567081" y="3195215"/>
                <a:ext cx="9714" cy="14572"/>
              </a:xfrm>
              <a:custGeom>
                <a:avLst/>
                <a:gdLst/>
                <a:ahLst/>
                <a:cxnLst/>
                <a:rect l="l" t="t" r="r" b="b"/>
                <a:pathLst>
                  <a:path w="3" h="4" extrusionOk="0">
                    <a:moveTo>
                      <a:pt x="3" y="2"/>
                    </a:moveTo>
                    <a:cubicBezTo>
                      <a:pt x="2" y="2"/>
                      <a:pt x="1" y="0"/>
                      <a:pt x="1" y="1"/>
                    </a:cubicBezTo>
                    <a:cubicBezTo>
                      <a:pt x="0" y="2"/>
                      <a:pt x="2" y="3"/>
                      <a:pt x="3" y="4"/>
                    </a:cubicBezTo>
                    <a:cubicBezTo>
                      <a:pt x="3" y="3"/>
                      <a:pt x="3" y="2"/>
                      <a:pt x="3" y="2"/>
                    </a:cubicBezTo>
                    <a:cubicBezTo>
                      <a:pt x="2" y="1"/>
                      <a:pt x="3" y="2"/>
                      <a:pt x="3" y="2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4342433" y="2970568"/>
                <a:ext cx="722515" cy="346079"/>
              </a:xfrm>
              <a:custGeom>
                <a:avLst/>
                <a:gdLst/>
                <a:ahLst/>
                <a:cxnLst/>
                <a:rect l="l" t="t" r="r" b="b"/>
                <a:pathLst>
                  <a:path w="203" h="97" extrusionOk="0">
                    <a:moveTo>
                      <a:pt x="201" y="39"/>
                    </a:moveTo>
                    <a:cubicBezTo>
                      <a:pt x="201" y="38"/>
                      <a:pt x="197" y="39"/>
                      <a:pt x="197" y="39"/>
                    </a:cubicBezTo>
                    <a:cubicBezTo>
                      <a:pt x="195" y="39"/>
                      <a:pt x="194" y="38"/>
                      <a:pt x="194" y="37"/>
                    </a:cubicBezTo>
                    <a:cubicBezTo>
                      <a:pt x="193" y="35"/>
                      <a:pt x="191" y="35"/>
                      <a:pt x="191" y="34"/>
                    </a:cubicBezTo>
                    <a:cubicBezTo>
                      <a:pt x="190" y="33"/>
                      <a:pt x="189" y="30"/>
                      <a:pt x="186" y="30"/>
                    </a:cubicBezTo>
                    <a:cubicBezTo>
                      <a:pt x="183" y="30"/>
                      <a:pt x="180" y="33"/>
                      <a:pt x="177" y="31"/>
                    </a:cubicBezTo>
                    <a:cubicBezTo>
                      <a:pt x="176" y="30"/>
                      <a:pt x="175" y="29"/>
                      <a:pt x="174" y="28"/>
                    </a:cubicBezTo>
                    <a:cubicBezTo>
                      <a:pt x="173" y="28"/>
                      <a:pt x="171" y="31"/>
                      <a:pt x="170" y="31"/>
                    </a:cubicBezTo>
                    <a:cubicBezTo>
                      <a:pt x="169" y="32"/>
                      <a:pt x="163" y="21"/>
                      <a:pt x="163" y="19"/>
                    </a:cubicBezTo>
                    <a:cubicBezTo>
                      <a:pt x="161" y="17"/>
                      <a:pt x="160" y="14"/>
                      <a:pt x="157" y="13"/>
                    </a:cubicBezTo>
                    <a:cubicBezTo>
                      <a:pt x="156" y="12"/>
                      <a:pt x="155" y="11"/>
                      <a:pt x="154" y="11"/>
                    </a:cubicBezTo>
                    <a:cubicBezTo>
                      <a:pt x="152" y="10"/>
                      <a:pt x="154" y="8"/>
                      <a:pt x="154" y="7"/>
                    </a:cubicBezTo>
                    <a:cubicBezTo>
                      <a:pt x="154" y="6"/>
                      <a:pt x="147" y="10"/>
                      <a:pt x="146" y="11"/>
                    </a:cubicBezTo>
                    <a:cubicBezTo>
                      <a:pt x="145" y="11"/>
                      <a:pt x="137" y="14"/>
                      <a:pt x="137" y="13"/>
                    </a:cubicBezTo>
                    <a:cubicBezTo>
                      <a:pt x="137" y="11"/>
                      <a:pt x="139" y="10"/>
                      <a:pt x="137" y="10"/>
                    </a:cubicBezTo>
                    <a:cubicBezTo>
                      <a:pt x="136" y="9"/>
                      <a:pt x="135" y="8"/>
                      <a:pt x="134" y="9"/>
                    </a:cubicBezTo>
                    <a:cubicBezTo>
                      <a:pt x="134" y="9"/>
                      <a:pt x="134" y="10"/>
                      <a:pt x="133" y="9"/>
                    </a:cubicBezTo>
                    <a:cubicBezTo>
                      <a:pt x="131" y="8"/>
                      <a:pt x="132" y="7"/>
                      <a:pt x="129" y="8"/>
                    </a:cubicBezTo>
                    <a:cubicBezTo>
                      <a:pt x="126" y="10"/>
                      <a:pt x="126" y="7"/>
                      <a:pt x="126" y="5"/>
                    </a:cubicBezTo>
                    <a:cubicBezTo>
                      <a:pt x="127" y="1"/>
                      <a:pt x="121" y="0"/>
                      <a:pt x="118" y="0"/>
                    </a:cubicBezTo>
                    <a:cubicBezTo>
                      <a:pt x="116" y="0"/>
                      <a:pt x="114" y="1"/>
                      <a:pt x="112" y="2"/>
                    </a:cubicBezTo>
                    <a:cubicBezTo>
                      <a:pt x="110" y="3"/>
                      <a:pt x="108" y="4"/>
                      <a:pt x="105" y="4"/>
                    </a:cubicBezTo>
                    <a:cubicBezTo>
                      <a:pt x="97" y="6"/>
                      <a:pt x="89" y="9"/>
                      <a:pt x="81" y="9"/>
                    </a:cubicBezTo>
                    <a:cubicBezTo>
                      <a:pt x="79" y="9"/>
                      <a:pt x="77" y="9"/>
                      <a:pt x="76" y="10"/>
                    </a:cubicBezTo>
                    <a:cubicBezTo>
                      <a:pt x="75" y="11"/>
                      <a:pt x="77" y="14"/>
                      <a:pt x="79" y="14"/>
                    </a:cubicBezTo>
                    <a:cubicBezTo>
                      <a:pt x="83" y="17"/>
                      <a:pt x="76" y="16"/>
                      <a:pt x="74" y="17"/>
                    </a:cubicBezTo>
                    <a:cubicBezTo>
                      <a:pt x="72" y="18"/>
                      <a:pt x="75" y="19"/>
                      <a:pt x="75" y="20"/>
                    </a:cubicBezTo>
                    <a:cubicBezTo>
                      <a:pt x="75" y="22"/>
                      <a:pt x="71" y="22"/>
                      <a:pt x="71" y="23"/>
                    </a:cubicBezTo>
                    <a:cubicBezTo>
                      <a:pt x="71" y="26"/>
                      <a:pt x="79" y="25"/>
                      <a:pt x="78" y="29"/>
                    </a:cubicBezTo>
                    <a:cubicBezTo>
                      <a:pt x="77" y="30"/>
                      <a:pt x="76" y="31"/>
                      <a:pt x="74" y="31"/>
                    </a:cubicBezTo>
                    <a:cubicBezTo>
                      <a:pt x="73" y="31"/>
                      <a:pt x="70" y="31"/>
                      <a:pt x="69" y="31"/>
                    </a:cubicBezTo>
                    <a:cubicBezTo>
                      <a:pt x="67" y="32"/>
                      <a:pt x="68" y="33"/>
                      <a:pt x="66" y="32"/>
                    </a:cubicBezTo>
                    <a:cubicBezTo>
                      <a:pt x="64" y="31"/>
                      <a:pt x="62" y="29"/>
                      <a:pt x="60" y="29"/>
                    </a:cubicBezTo>
                    <a:cubicBezTo>
                      <a:pt x="59" y="28"/>
                      <a:pt x="57" y="30"/>
                      <a:pt x="56" y="30"/>
                    </a:cubicBezTo>
                    <a:cubicBezTo>
                      <a:pt x="54" y="29"/>
                      <a:pt x="53" y="29"/>
                      <a:pt x="51" y="30"/>
                    </a:cubicBezTo>
                    <a:cubicBezTo>
                      <a:pt x="50" y="31"/>
                      <a:pt x="49" y="33"/>
                      <a:pt x="48" y="32"/>
                    </a:cubicBezTo>
                    <a:cubicBezTo>
                      <a:pt x="47" y="32"/>
                      <a:pt x="44" y="29"/>
                      <a:pt x="43" y="30"/>
                    </a:cubicBezTo>
                    <a:cubicBezTo>
                      <a:pt x="42" y="30"/>
                      <a:pt x="42" y="33"/>
                      <a:pt x="41" y="31"/>
                    </a:cubicBezTo>
                    <a:cubicBezTo>
                      <a:pt x="40" y="29"/>
                      <a:pt x="39" y="28"/>
                      <a:pt x="37" y="27"/>
                    </a:cubicBezTo>
                    <a:cubicBezTo>
                      <a:pt x="35" y="26"/>
                      <a:pt x="33" y="26"/>
                      <a:pt x="32" y="25"/>
                    </a:cubicBezTo>
                    <a:cubicBezTo>
                      <a:pt x="29" y="24"/>
                      <a:pt x="29" y="26"/>
                      <a:pt x="27" y="26"/>
                    </a:cubicBezTo>
                    <a:cubicBezTo>
                      <a:pt x="25" y="27"/>
                      <a:pt x="24" y="24"/>
                      <a:pt x="22" y="25"/>
                    </a:cubicBezTo>
                    <a:cubicBezTo>
                      <a:pt x="21" y="26"/>
                      <a:pt x="21" y="27"/>
                      <a:pt x="20" y="27"/>
                    </a:cubicBezTo>
                    <a:cubicBezTo>
                      <a:pt x="19" y="28"/>
                      <a:pt x="17" y="28"/>
                      <a:pt x="16" y="28"/>
                    </a:cubicBezTo>
                    <a:cubicBezTo>
                      <a:pt x="15" y="29"/>
                      <a:pt x="13" y="31"/>
                      <a:pt x="13" y="32"/>
                    </a:cubicBezTo>
                    <a:cubicBezTo>
                      <a:pt x="12" y="33"/>
                      <a:pt x="14" y="36"/>
                      <a:pt x="12" y="36"/>
                    </a:cubicBezTo>
                    <a:cubicBezTo>
                      <a:pt x="10" y="37"/>
                      <a:pt x="7" y="31"/>
                      <a:pt x="6" y="34"/>
                    </a:cubicBezTo>
                    <a:cubicBezTo>
                      <a:pt x="5" y="36"/>
                      <a:pt x="4" y="36"/>
                      <a:pt x="3" y="38"/>
                    </a:cubicBezTo>
                    <a:cubicBezTo>
                      <a:pt x="2" y="40"/>
                      <a:pt x="6" y="40"/>
                      <a:pt x="4" y="42"/>
                    </a:cubicBezTo>
                    <a:cubicBezTo>
                      <a:pt x="3" y="43"/>
                      <a:pt x="0" y="45"/>
                      <a:pt x="2" y="46"/>
                    </a:cubicBezTo>
                    <a:cubicBezTo>
                      <a:pt x="3" y="46"/>
                      <a:pt x="4" y="47"/>
                      <a:pt x="4" y="47"/>
                    </a:cubicBezTo>
                    <a:cubicBezTo>
                      <a:pt x="5" y="48"/>
                      <a:pt x="4" y="49"/>
                      <a:pt x="5" y="50"/>
                    </a:cubicBezTo>
                    <a:cubicBezTo>
                      <a:pt x="7" y="51"/>
                      <a:pt x="9" y="49"/>
                      <a:pt x="11" y="51"/>
                    </a:cubicBezTo>
                    <a:cubicBezTo>
                      <a:pt x="12" y="52"/>
                      <a:pt x="14" y="55"/>
                      <a:pt x="14" y="57"/>
                    </a:cubicBezTo>
                    <a:cubicBezTo>
                      <a:pt x="13" y="57"/>
                      <a:pt x="10" y="56"/>
                      <a:pt x="13" y="58"/>
                    </a:cubicBezTo>
                    <a:cubicBezTo>
                      <a:pt x="14" y="59"/>
                      <a:pt x="14" y="60"/>
                      <a:pt x="16" y="58"/>
                    </a:cubicBezTo>
                    <a:cubicBezTo>
                      <a:pt x="16" y="57"/>
                      <a:pt x="16" y="57"/>
                      <a:pt x="17" y="57"/>
                    </a:cubicBezTo>
                    <a:cubicBezTo>
                      <a:pt x="22" y="57"/>
                      <a:pt x="24" y="54"/>
                      <a:pt x="29" y="56"/>
                    </a:cubicBezTo>
                    <a:cubicBezTo>
                      <a:pt x="31" y="57"/>
                      <a:pt x="33" y="54"/>
                      <a:pt x="34" y="56"/>
                    </a:cubicBezTo>
                    <a:cubicBezTo>
                      <a:pt x="35" y="57"/>
                      <a:pt x="37" y="61"/>
                      <a:pt x="36" y="63"/>
                    </a:cubicBezTo>
                    <a:cubicBezTo>
                      <a:pt x="35" y="63"/>
                      <a:pt x="33" y="64"/>
                      <a:pt x="35" y="64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4" y="66"/>
                      <a:pt x="33" y="66"/>
                      <a:pt x="33" y="66"/>
                    </a:cubicBezTo>
                    <a:cubicBezTo>
                      <a:pt x="30" y="66"/>
                      <a:pt x="22" y="64"/>
                      <a:pt x="24" y="69"/>
                    </a:cubicBezTo>
                    <a:cubicBezTo>
                      <a:pt x="25" y="71"/>
                      <a:pt x="24" y="71"/>
                      <a:pt x="22" y="70"/>
                    </a:cubicBezTo>
                    <a:cubicBezTo>
                      <a:pt x="20" y="69"/>
                      <a:pt x="21" y="71"/>
                      <a:pt x="22" y="72"/>
                    </a:cubicBezTo>
                    <a:cubicBezTo>
                      <a:pt x="24" y="72"/>
                      <a:pt x="24" y="75"/>
                      <a:pt x="25" y="76"/>
                    </a:cubicBezTo>
                    <a:cubicBezTo>
                      <a:pt x="27" y="77"/>
                      <a:pt x="24" y="79"/>
                      <a:pt x="27" y="79"/>
                    </a:cubicBezTo>
                    <a:cubicBezTo>
                      <a:pt x="28" y="79"/>
                      <a:pt x="30" y="81"/>
                      <a:pt x="31" y="82"/>
                    </a:cubicBezTo>
                    <a:cubicBezTo>
                      <a:pt x="34" y="82"/>
                      <a:pt x="31" y="85"/>
                      <a:pt x="31" y="87"/>
                    </a:cubicBezTo>
                    <a:cubicBezTo>
                      <a:pt x="34" y="85"/>
                      <a:pt x="38" y="82"/>
                      <a:pt x="42" y="85"/>
                    </a:cubicBezTo>
                    <a:cubicBezTo>
                      <a:pt x="44" y="87"/>
                      <a:pt x="45" y="90"/>
                      <a:pt x="48" y="90"/>
                    </a:cubicBezTo>
                    <a:cubicBezTo>
                      <a:pt x="50" y="90"/>
                      <a:pt x="49" y="88"/>
                      <a:pt x="49" y="87"/>
                    </a:cubicBezTo>
                    <a:cubicBezTo>
                      <a:pt x="49" y="84"/>
                      <a:pt x="49" y="81"/>
                      <a:pt x="49" y="78"/>
                    </a:cubicBezTo>
                    <a:cubicBezTo>
                      <a:pt x="49" y="76"/>
                      <a:pt x="48" y="68"/>
                      <a:pt x="50" y="68"/>
                    </a:cubicBezTo>
                    <a:cubicBezTo>
                      <a:pt x="52" y="67"/>
                      <a:pt x="55" y="66"/>
                      <a:pt x="57" y="65"/>
                    </a:cubicBezTo>
                    <a:cubicBezTo>
                      <a:pt x="59" y="65"/>
                      <a:pt x="61" y="64"/>
                      <a:pt x="62" y="64"/>
                    </a:cubicBezTo>
                    <a:cubicBezTo>
                      <a:pt x="63" y="63"/>
                      <a:pt x="62" y="61"/>
                      <a:pt x="64" y="62"/>
                    </a:cubicBezTo>
                    <a:cubicBezTo>
                      <a:pt x="65" y="62"/>
                      <a:pt x="68" y="64"/>
                      <a:pt x="68" y="62"/>
                    </a:cubicBezTo>
                    <a:cubicBezTo>
                      <a:pt x="68" y="61"/>
                      <a:pt x="70" y="60"/>
                      <a:pt x="71" y="62"/>
                    </a:cubicBezTo>
                    <a:cubicBezTo>
                      <a:pt x="72" y="63"/>
                      <a:pt x="71" y="64"/>
                      <a:pt x="72" y="66"/>
                    </a:cubicBezTo>
                    <a:cubicBezTo>
                      <a:pt x="72" y="67"/>
                      <a:pt x="73" y="69"/>
                      <a:pt x="72" y="70"/>
                    </a:cubicBezTo>
                    <a:cubicBezTo>
                      <a:pt x="73" y="71"/>
                      <a:pt x="74" y="71"/>
                      <a:pt x="75" y="72"/>
                    </a:cubicBezTo>
                    <a:cubicBezTo>
                      <a:pt x="78" y="75"/>
                      <a:pt x="80" y="77"/>
                      <a:pt x="84" y="76"/>
                    </a:cubicBezTo>
                    <a:cubicBezTo>
                      <a:pt x="86" y="76"/>
                      <a:pt x="88" y="77"/>
                      <a:pt x="90" y="77"/>
                    </a:cubicBezTo>
                    <a:cubicBezTo>
                      <a:pt x="92" y="77"/>
                      <a:pt x="93" y="75"/>
                      <a:pt x="95" y="75"/>
                    </a:cubicBezTo>
                    <a:cubicBezTo>
                      <a:pt x="97" y="76"/>
                      <a:pt x="99" y="79"/>
                      <a:pt x="100" y="81"/>
                    </a:cubicBezTo>
                    <a:cubicBezTo>
                      <a:pt x="101" y="82"/>
                      <a:pt x="100" y="83"/>
                      <a:pt x="100" y="85"/>
                    </a:cubicBezTo>
                    <a:cubicBezTo>
                      <a:pt x="100" y="87"/>
                      <a:pt x="103" y="88"/>
                      <a:pt x="103" y="90"/>
                    </a:cubicBezTo>
                    <a:cubicBezTo>
                      <a:pt x="103" y="91"/>
                      <a:pt x="106" y="91"/>
                      <a:pt x="107" y="91"/>
                    </a:cubicBezTo>
                    <a:cubicBezTo>
                      <a:pt x="109" y="91"/>
                      <a:pt x="109" y="91"/>
                      <a:pt x="110" y="93"/>
                    </a:cubicBezTo>
                    <a:cubicBezTo>
                      <a:pt x="112" y="97"/>
                      <a:pt x="114" y="92"/>
                      <a:pt x="116" y="90"/>
                    </a:cubicBezTo>
                    <a:cubicBezTo>
                      <a:pt x="117" y="87"/>
                      <a:pt x="121" y="87"/>
                      <a:pt x="123" y="85"/>
                    </a:cubicBezTo>
                    <a:cubicBezTo>
                      <a:pt x="125" y="85"/>
                      <a:pt x="125" y="85"/>
                      <a:pt x="126" y="84"/>
                    </a:cubicBezTo>
                    <a:cubicBezTo>
                      <a:pt x="127" y="81"/>
                      <a:pt x="128" y="82"/>
                      <a:pt x="130" y="82"/>
                    </a:cubicBezTo>
                    <a:cubicBezTo>
                      <a:pt x="132" y="82"/>
                      <a:pt x="136" y="85"/>
                      <a:pt x="137" y="83"/>
                    </a:cubicBezTo>
                    <a:cubicBezTo>
                      <a:pt x="137" y="81"/>
                      <a:pt x="137" y="80"/>
                      <a:pt x="139" y="79"/>
                    </a:cubicBezTo>
                    <a:cubicBezTo>
                      <a:pt x="141" y="78"/>
                      <a:pt x="143" y="80"/>
                      <a:pt x="145" y="80"/>
                    </a:cubicBezTo>
                    <a:cubicBezTo>
                      <a:pt x="147" y="81"/>
                      <a:pt x="151" y="81"/>
                      <a:pt x="153" y="81"/>
                    </a:cubicBezTo>
                    <a:cubicBezTo>
                      <a:pt x="159" y="81"/>
                      <a:pt x="164" y="83"/>
                      <a:pt x="170" y="84"/>
                    </a:cubicBezTo>
                    <a:cubicBezTo>
                      <a:pt x="169" y="82"/>
                      <a:pt x="171" y="81"/>
                      <a:pt x="173" y="79"/>
                    </a:cubicBezTo>
                    <a:cubicBezTo>
                      <a:pt x="174" y="78"/>
                      <a:pt x="173" y="78"/>
                      <a:pt x="172" y="76"/>
                    </a:cubicBezTo>
                    <a:cubicBezTo>
                      <a:pt x="171" y="75"/>
                      <a:pt x="171" y="73"/>
                      <a:pt x="171" y="71"/>
                    </a:cubicBezTo>
                    <a:cubicBezTo>
                      <a:pt x="170" y="71"/>
                      <a:pt x="170" y="67"/>
                      <a:pt x="169" y="68"/>
                    </a:cubicBezTo>
                    <a:cubicBezTo>
                      <a:pt x="170" y="67"/>
                      <a:pt x="173" y="67"/>
                      <a:pt x="175" y="66"/>
                    </a:cubicBezTo>
                    <a:cubicBezTo>
                      <a:pt x="178" y="66"/>
                      <a:pt x="180" y="68"/>
                      <a:pt x="182" y="66"/>
                    </a:cubicBezTo>
                    <a:cubicBezTo>
                      <a:pt x="183" y="66"/>
                      <a:pt x="181" y="65"/>
                      <a:pt x="181" y="64"/>
                    </a:cubicBezTo>
                    <a:cubicBezTo>
                      <a:pt x="180" y="63"/>
                      <a:pt x="181" y="61"/>
                      <a:pt x="182" y="60"/>
                    </a:cubicBezTo>
                    <a:cubicBezTo>
                      <a:pt x="183" y="59"/>
                      <a:pt x="184" y="53"/>
                      <a:pt x="185" y="54"/>
                    </a:cubicBezTo>
                    <a:cubicBezTo>
                      <a:pt x="187" y="55"/>
                      <a:pt x="188" y="56"/>
                      <a:pt x="190" y="56"/>
                    </a:cubicBezTo>
                    <a:cubicBezTo>
                      <a:pt x="191" y="55"/>
                      <a:pt x="192" y="57"/>
                      <a:pt x="193" y="56"/>
                    </a:cubicBezTo>
                    <a:cubicBezTo>
                      <a:pt x="194" y="56"/>
                      <a:pt x="196" y="55"/>
                      <a:pt x="197" y="54"/>
                    </a:cubicBezTo>
                    <a:cubicBezTo>
                      <a:pt x="198" y="53"/>
                      <a:pt x="196" y="51"/>
                      <a:pt x="196" y="49"/>
                    </a:cubicBezTo>
                    <a:cubicBezTo>
                      <a:pt x="197" y="46"/>
                      <a:pt x="200" y="47"/>
                      <a:pt x="202" y="44"/>
                    </a:cubicBezTo>
                    <a:cubicBezTo>
                      <a:pt x="202" y="43"/>
                      <a:pt x="202" y="43"/>
                      <a:pt x="203" y="42"/>
                    </a:cubicBezTo>
                    <a:cubicBezTo>
                      <a:pt x="203" y="41"/>
                      <a:pt x="202" y="40"/>
                      <a:pt x="201" y="39"/>
                    </a:cubicBezTo>
                    <a:cubicBezTo>
                      <a:pt x="201" y="38"/>
                      <a:pt x="202" y="39"/>
                      <a:pt x="201" y="39"/>
                    </a:cubicBezTo>
                    <a:close/>
                    <a:moveTo>
                      <a:pt x="148" y="58"/>
                    </a:moveTo>
                    <a:cubicBezTo>
                      <a:pt x="146" y="58"/>
                      <a:pt x="143" y="61"/>
                      <a:pt x="142" y="62"/>
                    </a:cubicBezTo>
                    <a:cubicBezTo>
                      <a:pt x="141" y="62"/>
                      <a:pt x="140" y="64"/>
                      <a:pt x="140" y="65"/>
                    </a:cubicBezTo>
                    <a:cubicBezTo>
                      <a:pt x="140" y="66"/>
                      <a:pt x="141" y="67"/>
                      <a:pt x="141" y="67"/>
                    </a:cubicBezTo>
                    <a:cubicBezTo>
                      <a:pt x="140" y="68"/>
                      <a:pt x="138" y="64"/>
                      <a:pt x="138" y="63"/>
                    </a:cubicBezTo>
                    <a:cubicBezTo>
                      <a:pt x="138" y="61"/>
                      <a:pt x="139" y="60"/>
                      <a:pt x="141" y="59"/>
                    </a:cubicBezTo>
                    <a:cubicBezTo>
                      <a:pt x="143" y="58"/>
                      <a:pt x="145" y="57"/>
                      <a:pt x="147" y="57"/>
                    </a:cubicBezTo>
                    <a:cubicBezTo>
                      <a:pt x="147" y="57"/>
                      <a:pt x="152" y="58"/>
                      <a:pt x="152" y="58"/>
                    </a:cubicBezTo>
                    <a:cubicBezTo>
                      <a:pt x="151" y="59"/>
                      <a:pt x="148" y="58"/>
                      <a:pt x="148" y="58"/>
                    </a:cubicBezTo>
                    <a:cubicBezTo>
                      <a:pt x="146" y="58"/>
                      <a:pt x="149" y="58"/>
                      <a:pt x="148" y="58"/>
                    </a:cubicBezTo>
                    <a:close/>
                    <a:moveTo>
                      <a:pt x="165" y="59"/>
                    </a:moveTo>
                    <a:cubicBezTo>
                      <a:pt x="164" y="61"/>
                      <a:pt x="157" y="60"/>
                      <a:pt x="156" y="58"/>
                    </a:cubicBezTo>
                    <a:cubicBezTo>
                      <a:pt x="156" y="58"/>
                      <a:pt x="160" y="58"/>
                      <a:pt x="160" y="58"/>
                    </a:cubicBezTo>
                    <a:cubicBezTo>
                      <a:pt x="162" y="58"/>
                      <a:pt x="163" y="58"/>
                      <a:pt x="165" y="57"/>
                    </a:cubicBezTo>
                    <a:cubicBezTo>
                      <a:pt x="165" y="57"/>
                      <a:pt x="165" y="59"/>
                      <a:pt x="165" y="59"/>
                    </a:cubicBezTo>
                    <a:cubicBezTo>
                      <a:pt x="164" y="60"/>
                      <a:pt x="165" y="58"/>
                      <a:pt x="165" y="59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4733441" y="3401647"/>
                <a:ext cx="499082" cy="531867"/>
              </a:xfrm>
              <a:custGeom>
                <a:avLst/>
                <a:gdLst/>
                <a:ahLst/>
                <a:cxnLst/>
                <a:rect l="l" t="t" r="r" b="b"/>
                <a:pathLst>
                  <a:path w="140" h="149" extrusionOk="0">
                    <a:moveTo>
                      <a:pt x="117" y="76"/>
                    </a:moveTo>
                    <a:cubicBezTo>
                      <a:pt x="121" y="77"/>
                      <a:pt x="119" y="73"/>
                      <a:pt x="120" y="71"/>
                    </a:cubicBezTo>
                    <a:cubicBezTo>
                      <a:pt x="120" y="69"/>
                      <a:pt x="121" y="67"/>
                      <a:pt x="121" y="66"/>
                    </a:cubicBezTo>
                    <a:cubicBezTo>
                      <a:pt x="122" y="65"/>
                      <a:pt x="124" y="67"/>
                      <a:pt x="125" y="65"/>
                    </a:cubicBezTo>
                    <a:cubicBezTo>
                      <a:pt x="126" y="63"/>
                      <a:pt x="126" y="61"/>
                      <a:pt x="126" y="59"/>
                    </a:cubicBezTo>
                    <a:cubicBezTo>
                      <a:pt x="127" y="57"/>
                      <a:pt x="129" y="56"/>
                      <a:pt x="129" y="54"/>
                    </a:cubicBezTo>
                    <a:cubicBezTo>
                      <a:pt x="129" y="52"/>
                      <a:pt x="132" y="50"/>
                      <a:pt x="133" y="49"/>
                    </a:cubicBezTo>
                    <a:cubicBezTo>
                      <a:pt x="136" y="46"/>
                      <a:pt x="135" y="49"/>
                      <a:pt x="137" y="50"/>
                    </a:cubicBezTo>
                    <a:cubicBezTo>
                      <a:pt x="137" y="50"/>
                      <a:pt x="137" y="46"/>
                      <a:pt x="137" y="46"/>
                    </a:cubicBezTo>
                    <a:cubicBezTo>
                      <a:pt x="137" y="45"/>
                      <a:pt x="140" y="45"/>
                      <a:pt x="138" y="43"/>
                    </a:cubicBezTo>
                    <a:cubicBezTo>
                      <a:pt x="137" y="43"/>
                      <a:pt x="135" y="43"/>
                      <a:pt x="134" y="43"/>
                    </a:cubicBezTo>
                    <a:cubicBezTo>
                      <a:pt x="134" y="42"/>
                      <a:pt x="135" y="41"/>
                      <a:pt x="135" y="41"/>
                    </a:cubicBezTo>
                    <a:cubicBezTo>
                      <a:pt x="136" y="40"/>
                      <a:pt x="135" y="39"/>
                      <a:pt x="134" y="38"/>
                    </a:cubicBezTo>
                    <a:cubicBezTo>
                      <a:pt x="133" y="37"/>
                      <a:pt x="133" y="37"/>
                      <a:pt x="132" y="38"/>
                    </a:cubicBezTo>
                    <a:cubicBezTo>
                      <a:pt x="130" y="39"/>
                      <a:pt x="129" y="38"/>
                      <a:pt x="127" y="37"/>
                    </a:cubicBezTo>
                    <a:cubicBezTo>
                      <a:pt x="126" y="37"/>
                      <a:pt x="124" y="39"/>
                      <a:pt x="124" y="40"/>
                    </a:cubicBezTo>
                    <a:cubicBezTo>
                      <a:pt x="123" y="41"/>
                      <a:pt x="122" y="40"/>
                      <a:pt x="121" y="41"/>
                    </a:cubicBezTo>
                    <a:cubicBezTo>
                      <a:pt x="120" y="41"/>
                      <a:pt x="119" y="42"/>
                      <a:pt x="119" y="43"/>
                    </a:cubicBezTo>
                    <a:cubicBezTo>
                      <a:pt x="117" y="45"/>
                      <a:pt x="116" y="46"/>
                      <a:pt x="114" y="45"/>
                    </a:cubicBezTo>
                    <a:cubicBezTo>
                      <a:pt x="113" y="46"/>
                      <a:pt x="114" y="48"/>
                      <a:pt x="115" y="49"/>
                    </a:cubicBezTo>
                    <a:cubicBezTo>
                      <a:pt x="117" y="53"/>
                      <a:pt x="108" y="50"/>
                      <a:pt x="106" y="51"/>
                    </a:cubicBezTo>
                    <a:cubicBezTo>
                      <a:pt x="105" y="52"/>
                      <a:pt x="102" y="51"/>
                      <a:pt x="101" y="50"/>
                    </a:cubicBezTo>
                    <a:cubicBezTo>
                      <a:pt x="100" y="49"/>
                      <a:pt x="101" y="47"/>
                      <a:pt x="101" y="47"/>
                    </a:cubicBezTo>
                    <a:cubicBezTo>
                      <a:pt x="101" y="47"/>
                      <a:pt x="101" y="44"/>
                      <a:pt x="100" y="45"/>
                    </a:cubicBezTo>
                    <a:cubicBezTo>
                      <a:pt x="98" y="45"/>
                      <a:pt x="96" y="45"/>
                      <a:pt x="96" y="48"/>
                    </a:cubicBezTo>
                    <a:cubicBezTo>
                      <a:pt x="97" y="49"/>
                      <a:pt x="98" y="52"/>
                      <a:pt x="97" y="52"/>
                    </a:cubicBezTo>
                    <a:cubicBezTo>
                      <a:pt x="95" y="52"/>
                      <a:pt x="94" y="54"/>
                      <a:pt x="92" y="52"/>
                    </a:cubicBezTo>
                    <a:cubicBezTo>
                      <a:pt x="91" y="50"/>
                      <a:pt x="90" y="53"/>
                      <a:pt x="89" y="52"/>
                    </a:cubicBezTo>
                    <a:cubicBezTo>
                      <a:pt x="86" y="51"/>
                      <a:pt x="85" y="51"/>
                      <a:pt x="82" y="50"/>
                    </a:cubicBezTo>
                    <a:cubicBezTo>
                      <a:pt x="80" y="49"/>
                      <a:pt x="79" y="47"/>
                      <a:pt x="77" y="47"/>
                    </a:cubicBezTo>
                    <a:cubicBezTo>
                      <a:pt x="74" y="48"/>
                      <a:pt x="74" y="47"/>
                      <a:pt x="72" y="46"/>
                    </a:cubicBezTo>
                    <a:cubicBezTo>
                      <a:pt x="70" y="45"/>
                      <a:pt x="68" y="46"/>
                      <a:pt x="67" y="45"/>
                    </a:cubicBezTo>
                    <a:cubicBezTo>
                      <a:pt x="65" y="43"/>
                      <a:pt x="63" y="42"/>
                      <a:pt x="62" y="41"/>
                    </a:cubicBezTo>
                    <a:cubicBezTo>
                      <a:pt x="60" y="40"/>
                      <a:pt x="59" y="40"/>
                      <a:pt x="60" y="38"/>
                    </a:cubicBezTo>
                    <a:cubicBezTo>
                      <a:pt x="61" y="37"/>
                      <a:pt x="60" y="35"/>
                      <a:pt x="62" y="34"/>
                    </a:cubicBezTo>
                    <a:cubicBezTo>
                      <a:pt x="64" y="33"/>
                      <a:pt x="65" y="34"/>
                      <a:pt x="63" y="32"/>
                    </a:cubicBezTo>
                    <a:cubicBezTo>
                      <a:pt x="61" y="31"/>
                      <a:pt x="59" y="29"/>
                      <a:pt x="57" y="28"/>
                    </a:cubicBezTo>
                    <a:cubicBezTo>
                      <a:pt x="56" y="28"/>
                      <a:pt x="55" y="26"/>
                      <a:pt x="53" y="26"/>
                    </a:cubicBezTo>
                    <a:cubicBezTo>
                      <a:pt x="53" y="26"/>
                      <a:pt x="53" y="23"/>
                      <a:pt x="52" y="22"/>
                    </a:cubicBezTo>
                    <a:cubicBezTo>
                      <a:pt x="47" y="17"/>
                      <a:pt x="57" y="23"/>
                      <a:pt x="57" y="19"/>
                    </a:cubicBezTo>
                    <a:cubicBezTo>
                      <a:pt x="57" y="17"/>
                      <a:pt x="56" y="17"/>
                      <a:pt x="54" y="15"/>
                    </a:cubicBezTo>
                    <a:cubicBezTo>
                      <a:pt x="53" y="14"/>
                      <a:pt x="53" y="13"/>
                      <a:pt x="55" y="12"/>
                    </a:cubicBezTo>
                    <a:cubicBezTo>
                      <a:pt x="57" y="12"/>
                      <a:pt x="56" y="9"/>
                      <a:pt x="58" y="8"/>
                    </a:cubicBezTo>
                    <a:cubicBezTo>
                      <a:pt x="59" y="7"/>
                      <a:pt x="61" y="6"/>
                      <a:pt x="60" y="4"/>
                    </a:cubicBezTo>
                    <a:cubicBezTo>
                      <a:pt x="58" y="1"/>
                      <a:pt x="53" y="0"/>
                      <a:pt x="50" y="2"/>
                    </a:cubicBezTo>
                    <a:cubicBezTo>
                      <a:pt x="49" y="3"/>
                      <a:pt x="49" y="3"/>
                      <a:pt x="47" y="4"/>
                    </a:cubicBezTo>
                    <a:cubicBezTo>
                      <a:pt x="46" y="4"/>
                      <a:pt x="46" y="6"/>
                      <a:pt x="45" y="7"/>
                    </a:cubicBezTo>
                    <a:cubicBezTo>
                      <a:pt x="43" y="8"/>
                      <a:pt x="41" y="7"/>
                      <a:pt x="40" y="8"/>
                    </a:cubicBezTo>
                    <a:cubicBezTo>
                      <a:pt x="39" y="9"/>
                      <a:pt x="37" y="9"/>
                      <a:pt x="35" y="8"/>
                    </a:cubicBezTo>
                    <a:cubicBezTo>
                      <a:pt x="33" y="8"/>
                      <a:pt x="32" y="7"/>
                      <a:pt x="30" y="8"/>
                    </a:cubicBezTo>
                    <a:cubicBezTo>
                      <a:pt x="28" y="8"/>
                      <a:pt x="29" y="11"/>
                      <a:pt x="30" y="12"/>
                    </a:cubicBezTo>
                    <a:cubicBezTo>
                      <a:pt x="30" y="14"/>
                      <a:pt x="30" y="16"/>
                      <a:pt x="30" y="17"/>
                    </a:cubicBezTo>
                    <a:cubicBezTo>
                      <a:pt x="31" y="19"/>
                      <a:pt x="33" y="19"/>
                      <a:pt x="35" y="20"/>
                    </a:cubicBezTo>
                    <a:cubicBezTo>
                      <a:pt x="36" y="22"/>
                      <a:pt x="34" y="22"/>
                      <a:pt x="33" y="22"/>
                    </a:cubicBezTo>
                    <a:cubicBezTo>
                      <a:pt x="32" y="24"/>
                      <a:pt x="33" y="26"/>
                      <a:pt x="33" y="28"/>
                    </a:cubicBezTo>
                    <a:cubicBezTo>
                      <a:pt x="33" y="29"/>
                      <a:pt x="31" y="29"/>
                      <a:pt x="31" y="29"/>
                    </a:cubicBezTo>
                    <a:cubicBezTo>
                      <a:pt x="29" y="30"/>
                      <a:pt x="31" y="33"/>
                      <a:pt x="29" y="33"/>
                    </a:cubicBezTo>
                    <a:cubicBezTo>
                      <a:pt x="27" y="34"/>
                      <a:pt x="26" y="35"/>
                      <a:pt x="26" y="36"/>
                    </a:cubicBezTo>
                    <a:cubicBezTo>
                      <a:pt x="25" y="38"/>
                      <a:pt x="24" y="38"/>
                      <a:pt x="22" y="39"/>
                    </a:cubicBezTo>
                    <a:cubicBezTo>
                      <a:pt x="20" y="40"/>
                      <a:pt x="20" y="43"/>
                      <a:pt x="19" y="44"/>
                    </a:cubicBezTo>
                    <a:cubicBezTo>
                      <a:pt x="18" y="46"/>
                      <a:pt x="16" y="45"/>
                      <a:pt x="15" y="47"/>
                    </a:cubicBezTo>
                    <a:cubicBezTo>
                      <a:pt x="13" y="48"/>
                      <a:pt x="12" y="44"/>
                      <a:pt x="11" y="46"/>
                    </a:cubicBezTo>
                    <a:cubicBezTo>
                      <a:pt x="10" y="47"/>
                      <a:pt x="6" y="49"/>
                      <a:pt x="7" y="50"/>
                    </a:cubicBezTo>
                    <a:cubicBezTo>
                      <a:pt x="7" y="52"/>
                      <a:pt x="10" y="52"/>
                      <a:pt x="10" y="54"/>
                    </a:cubicBezTo>
                    <a:cubicBezTo>
                      <a:pt x="9" y="57"/>
                      <a:pt x="11" y="57"/>
                      <a:pt x="13" y="58"/>
                    </a:cubicBezTo>
                    <a:cubicBezTo>
                      <a:pt x="13" y="60"/>
                      <a:pt x="14" y="62"/>
                      <a:pt x="14" y="64"/>
                    </a:cubicBezTo>
                    <a:cubicBezTo>
                      <a:pt x="14" y="64"/>
                      <a:pt x="11" y="64"/>
                      <a:pt x="10" y="64"/>
                    </a:cubicBezTo>
                    <a:cubicBezTo>
                      <a:pt x="9" y="64"/>
                      <a:pt x="8" y="65"/>
                      <a:pt x="7" y="65"/>
                    </a:cubicBezTo>
                    <a:cubicBezTo>
                      <a:pt x="7" y="65"/>
                      <a:pt x="6" y="64"/>
                      <a:pt x="5" y="64"/>
                    </a:cubicBezTo>
                    <a:cubicBezTo>
                      <a:pt x="4" y="64"/>
                      <a:pt x="0" y="66"/>
                      <a:pt x="0" y="67"/>
                    </a:cubicBezTo>
                    <a:cubicBezTo>
                      <a:pt x="2" y="69"/>
                      <a:pt x="3" y="70"/>
                      <a:pt x="5" y="72"/>
                    </a:cubicBezTo>
                    <a:cubicBezTo>
                      <a:pt x="5" y="72"/>
                      <a:pt x="11" y="72"/>
                      <a:pt x="11" y="72"/>
                    </a:cubicBezTo>
                    <a:cubicBezTo>
                      <a:pt x="11" y="73"/>
                      <a:pt x="9" y="74"/>
                      <a:pt x="8" y="74"/>
                    </a:cubicBezTo>
                    <a:cubicBezTo>
                      <a:pt x="7" y="75"/>
                      <a:pt x="4" y="73"/>
                      <a:pt x="4" y="75"/>
                    </a:cubicBezTo>
                    <a:cubicBezTo>
                      <a:pt x="4" y="77"/>
                      <a:pt x="9" y="80"/>
                      <a:pt x="11" y="82"/>
                    </a:cubicBezTo>
                    <a:cubicBezTo>
                      <a:pt x="12" y="83"/>
                      <a:pt x="13" y="83"/>
                      <a:pt x="15" y="83"/>
                    </a:cubicBezTo>
                    <a:cubicBezTo>
                      <a:pt x="17" y="82"/>
                      <a:pt x="20" y="81"/>
                      <a:pt x="21" y="79"/>
                    </a:cubicBezTo>
                    <a:cubicBezTo>
                      <a:pt x="21" y="79"/>
                      <a:pt x="20" y="78"/>
                      <a:pt x="19" y="78"/>
                    </a:cubicBezTo>
                    <a:cubicBezTo>
                      <a:pt x="19" y="77"/>
                      <a:pt x="20" y="77"/>
                      <a:pt x="20" y="77"/>
                    </a:cubicBezTo>
                    <a:cubicBezTo>
                      <a:pt x="21" y="76"/>
                      <a:pt x="20" y="75"/>
                      <a:pt x="21" y="75"/>
                    </a:cubicBezTo>
                    <a:cubicBezTo>
                      <a:pt x="21" y="75"/>
                      <a:pt x="23" y="75"/>
                      <a:pt x="23" y="75"/>
                    </a:cubicBezTo>
                    <a:cubicBezTo>
                      <a:pt x="23" y="76"/>
                      <a:pt x="21" y="76"/>
                      <a:pt x="22" y="77"/>
                    </a:cubicBezTo>
                    <a:cubicBezTo>
                      <a:pt x="22" y="77"/>
                      <a:pt x="23" y="77"/>
                      <a:pt x="23" y="77"/>
                    </a:cubicBezTo>
                    <a:cubicBezTo>
                      <a:pt x="23" y="78"/>
                      <a:pt x="22" y="78"/>
                      <a:pt x="22" y="78"/>
                    </a:cubicBezTo>
                    <a:cubicBezTo>
                      <a:pt x="21" y="78"/>
                      <a:pt x="23" y="78"/>
                      <a:pt x="23" y="78"/>
                    </a:cubicBezTo>
                    <a:cubicBezTo>
                      <a:pt x="23" y="79"/>
                      <a:pt x="22" y="79"/>
                      <a:pt x="22" y="80"/>
                    </a:cubicBezTo>
                    <a:cubicBezTo>
                      <a:pt x="21" y="80"/>
                      <a:pt x="23" y="81"/>
                      <a:pt x="24" y="82"/>
                    </a:cubicBezTo>
                    <a:cubicBezTo>
                      <a:pt x="25" y="83"/>
                      <a:pt x="23" y="85"/>
                      <a:pt x="22" y="87"/>
                    </a:cubicBezTo>
                    <a:cubicBezTo>
                      <a:pt x="22" y="88"/>
                      <a:pt x="23" y="89"/>
                      <a:pt x="24" y="90"/>
                    </a:cubicBezTo>
                    <a:cubicBezTo>
                      <a:pt x="24" y="92"/>
                      <a:pt x="24" y="93"/>
                      <a:pt x="24" y="95"/>
                    </a:cubicBezTo>
                    <a:cubicBezTo>
                      <a:pt x="24" y="97"/>
                      <a:pt x="23" y="100"/>
                      <a:pt x="23" y="101"/>
                    </a:cubicBezTo>
                    <a:cubicBezTo>
                      <a:pt x="23" y="101"/>
                      <a:pt x="24" y="99"/>
                      <a:pt x="24" y="99"/>
                    </a:cubicBezTo>
                    <a:cubicBezTo>
                      <a:pt x="25" y="100"/>
                      <a:pt x="26" y="106"/>
                      <a:pt x="26" y="107"/>
                    </a:cubicBezTo>
                    <a:cubicBezTo>
                      <a:pt x="27" y="109"/>
                      <a:pt x="29" y="112"/>
                      <a:pt x="30" y="115"/>
                    </a:cubicBezTo>
                    <a:cubicBezTo>
                      <a:pt x="31" y="118"/>
                      <a:pt x="31" y="121"/>
                      <a:pt x="32" y="124"/>
                    </a:cubicBezTo>
                    <a:cubicBezTo>
                      <a:pt x="34" y="128"/>
                      <a:pt x="37" y="131"/>
                      <a:pt x="39" y="134"/>
                    </a:cubicBezTo>
                    <a:cubicBezTo>
                      <a:pt x="40" y="137"/>
                      <a:pt x="40" y="140"/>
                      <a:pt x="41" y="143"/>
                    </a:cubicBezTo>
                    <a:cubicBezTo>
                      <a:pt x="43" y="146"/>
                      <a:pt x="45" y="149"/>
                      <a:pt x="48" y="146"/>
                    </a:cubicBezTo>
                    <a:cubicBezTo>
                      <a:pt x="50" y="145"/>
                      <a:pt x="50" y="144"/>
                      <a:pt x="50" y="143"/>
                    </a:cubicBezTo>
                    <a:cubicBezTo>
                      <a:pt x="50" y="141"/>
                      <a:pt x="52" y="140"/>
                      <a:pt x="53" y="139"/>
                    </a:cubicBezTo>
                    <a:cubicBezTo>
                      <a:pt x="54" y="138"/>
                      <a:pt x="56" y="138"/>
                      <a:pt x="57" y="137"/>
                    </a:cubicBezTo>
                    <a:cubicBezTo>
                      <a:pt x="58" y="136"/>
                      <a:pt x="57" y="133"/>
                      <a:pt x="57" y="132"/>
                    </a:cubicBezTo>
                    <a:cubicBezTo>
                      <a:pt x="56" y="128"/>
                      <a:pt x="61" y="125"/>
                      <a:pt x="60" y="122"/>
                    </a:cubicBezTo>
                    <a:cubicBezTo>
                      <a:pt x="59" y="119"/>
                      <a:pt x="58" y="116"/>
                      <a:pt x="58" y="113"/>
                    </a:cubicBezTo>
                    <a:cubicBezTo>
                      <a:pt x="58" y="109"/>
                      <a:pt x="62" y="108"/>
                      <a:pt x="65" y="107"/>
                    </a:cubicBezTo>
                    <a:cubicBezTo>
                      <a:pt x="66" y="106"/>
                      <a:pt x="69" y="106"/>
                      <a:pt x="69" y="105"/>
                    </a:cubicBezTo>
                    <a:cubicBezTo>
                      <a:pt x="70" y="103"/>
                      <a:pt x="71" y="102"/>
                      <a:pt x="72" y="101"/>
                    </a:cubicBezTo>
                    <a:cubicBezTo>
                      <a:pt x="75" y="98"/>
                      <a:pt x="78" y="95"/>
                      <a:pt x="81" y="93"/>
                    </a:cubicBezTo>
                    <a:cubicBezTo>
                      <a:pt x="82" y="92"/>
                      <a:pt x="83" y="90"/>
                      <a:pt x="84" y="89"/>
                    </a:cubicBezTo>
                    <a:cubicBezTo>
                      <a:pt x="85" y="88"/>
                      <a:pt x="87" y="88"/>
                      <a:pt x="88" y="87"/>
                    </a:cubicBezTo>
                    <a:cubicBezTo>
                      <a:pt x="89" y="86"/>
                      <a:pt x="90" y="85"/>
                      <a:pt x="91" y="84"/>
                    </a:cubicBezTo>
                    <a:cubicBezTo>
                      <a:pt x="92" y="83"/>
                      <a:pt x="90" y="82"/>
                      <a:pt x="90" y="81"/>
                    </a:cubicBezTo>
                    <a:cubicBezTo>
                      <a:pt x="91" y="79"/>
                      <a:pt x="94" y="79"/>
                      <a:pt x="95" y="78"/>
                    </a:cubicBezTo>
                    <a:cubicBezTo>
                      <a:pt x="96" y="78"/>
                      <a:pt x="98" y="75"/>
                      <a:pt x="98" y="74"/>
                    </a:cubicBezTo>
                    <a:cubicBezTo>
                      <a:pt x="98" y="76"/>
                      <a:pt x="96" y="76"/>
                      <a:pt x="97" y="78"/>
                    </a:cubicBezTo>
                    <a:cubicBezTo>
                      <a:pt x="99" y="79"/>
                      <a:pt x="100" y="76"/>
                      <a:pt x="100" y="76"/>
                    </a:cubicBezTo>
                    <a:cubicBezTo>
                      <a:pt x="101" y="77"/>
                      <a:pt x="100" y="78"/>
                      <a:pt x="101" y="78"/>
                    </a:cubicBezTo>
                    <a:cubicBezTo>
                      <a:pt x="102" y="75"/>
                      <a:pt x="101" y="72"/>
                      <a:pt x="99" y="69"/>
                    </a:cubicBezTo>
                    <a:cubicBezTo>
                      <a:pt x="98" y="67"/>
                      <a:pt x="96" y="65"/>
                      <a:pt x="97" y="62"/>
                    </a:cubicBezTo>
                    <a:cubicBezTo>
                      <a:pt x="98" y="59"/>
                      <a:pt x="103" y="61"/>
                      <a:pt x="100" y="58"/>
                    </a:cubicBezTo>
                    <a:cubicBezTo>
                      <a:pt x="99" y="57"/>
                      <a:pt x="97" y="56"/>
                      <a:pt x="98" y="54"/>
                    </a:cubicBezTo>
                    <a:cubicBezTo>
                      <a:pt x="99" y="53"/>
                      <a:pt x="100" y="54"/>
                      <a:pt x="102" y="55"/>
                    </a:cubicBezTo>
                    <a:cubicBezTo>
                      <a:pt x="103" y="56"/>
                      <a:pt x="104" y="55"/>
                      <a:pt x="104" y="57"/>
                    </a:cubicBezTo>
                    <a:cubicBezTo>
                      <a:pt x="104" y="58"/>
                      <a:pt x="104" y="59"/>
                      <a:pt x="106" y="60"/>
                    </a:cubicBezTo>
                    <a:cubicBezTo>
                      <a:pt x="107" y="60"/>
                      <a:pt x="109" y="60"/>
                      <a:pt x="110" y="60"/>
                    </a:cubicBezTo>
                    <a:cubicBezTo>
                      <a:pt x="111" y="60"/>
                      <a:pt x="113" y="61"/>
                      <a:pt x="114" y="60"/>
                    </a:cubicBezTo>
                    <a:cubicBezTo>
                      <a:pt x="119" y="59"/>
                      <a:pt x="115" y="65"/>
                      <a:pt x="113" y="66"/>
                    </a:cubicBezTo>
                    <a:cubicBezTo>
                      <a:pt x="110" y="66"/>
                      <a:pt x="112" y="70"/>
                      <a:pt x="112" y="71"/>
                    </a:cubicBezTo>
                    <a:cubicBezTo>
                      <a:pt x="113" y="71"/>
                      <a:pt x="115" y="67"/>
                      <a:pt x="115" y="68"/>
                    </a:cubicBezTo>
                    <a:cubicBezTo>
                      <a:pt x="115" y="71"/>
                      <a:pt x="117" y="74"/>
                      <a:pt x="117" y="76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5143878" y="3548579"/>
                <a:ext cx="145717" cy="349722"/>
              </a:xfrm>
              <a:custGeom>
                <a:avLst/>
                <a:gdLst/>
                <a:ahLst/>
                <a:cxnLst/>
                <a:rect l="l" t="t" r="r" b="b"/>
                <a:pathLst>
                  <a:path w="41" h="98" extrusionOk="0">
                    <a:moveTo>
                      <a:pt x="39" y="38"/>
                    </a:moveTo>
                    <a:cubicBezTo>
                      <a:pt x="38" y="38"/>
                      <a:pt x="37" y="39"/>
                      <a:pt x="37" y="37"/>
                    </a:cubicBezTo>
                    <a:cubicBezTo>
                      <a:pt x="37" y="37"/>
                      <a:pt x="37" y="36"/>
                      <a:pt x="37" y="36"/>
                    </a:cubicBezTo>
                    <a:cubicBezTo>
                      <a:pt x="37" y="35"/>
                      <a:pt x="34" y="35"/>
                      <a:pt x="34" y="35"/>
                    </a:cubicBezTo>
                    <a:cubicBezTo>
                      <a:pt x="33" y="34"/>
                      <a:pt x="34" y="32"/>
                      <a:pt x="34" y="31"/>
                    </a:cubicBezTo>
                    <a:cubicBezTo>
                      <a:pt x="35" y="29"/>
                      <a:pt x="32" y="30"/>
                      <a:pt x="31" y="29"/>
                    </a:cubicBezTo>
                    <a:cubicBezTo>
                      <a:pt x="31" y="28"/>
                      <a:pt x="30" y="28"/>
                      <a:pt x="30" y="27"/>
                    </a:cubicBezTo>
                    <a:cubicBezTo>
                      <a:pt x="30" y="26"/>
                      <a:pt x="32" y="25"/>
                      <a:pt x="32" y="25"/>
                    </a:cubicBezTo>
                    <a:cubicBezTo>
                      <a:pt x="31" y="23"/>
                      <a:pt x="25" y="26"/>
                      <a:pt x="24" y="25"/>
                    </a:cubicBezTo>
                    <a:cubicBezTo>
                      <a:pt x="24" y="25"/>
                      <a:pt x="25" y="23"/>
                      <a:pt x="25" y="22"/>
                    </a:cubicBezTo>
                    <a:cubicBezTo>
                      <a:pt x="24" y="21"/>
                      <a:pt x="27" y="19"/>
                      <a:pt x="27" y="18"/>
                    </a:cubicBezTo>
                    <a:cubicBezTo>
                      <a:pt x="29" y="15"/>
                      <a:pt x="31" y="13"/>
                      <a:pt x="30" y="10"/>
                    </a:cubicBezTo>
                    <a:cubicBezTo>
                      <a:pt x="30" y="9"/>
                      <a:pt x="31" y="8"/>
                      <a:pt x="31" y="7"/>
                    </a:cubicBezTo>
                    <a:cubicBezTo>
                      <a:pt x="31" y="5"/>
                      <a:pt x="29" y="7"/>
                      <a:pt x="28" y="6"/>
                    </a:cubicBezTo>
                    <a:cubicBezTo>
                      <a:pt x="28" y="4"/>
                      <a:pt x="27" y="3"/>
                      <a:pt x="27" y="2"/>
                    </a:cubicBezTo>
                    <a:cubicBezTo>
                      <a:pt x="25" y="0"/>
                      <a:pt x="25" y="3"/>
                      <a:pt x="23" y="2"/>
                    </a:cubicBezTo>
                    <a:cubicBezTo>
                      <a:pt x="24" y="4"/>
                      <a:pt x="22" y="4"/>
                      <a:pt x="22" y="5"/>
                    </a:cubicBezTo>
                    <a:cubicBezTo>
                      <a:pt x="22" y="5"/>
                      <a:pt x="22" y="9"/>
                      <a:pt x="22" y="9"/>
                    </a:cubicBezTo>
                    <a:cubicBezTo>
                      <a:pt x="21" y="9"/>
                      <a:pt x="21" y="7"/>
                      <a:pt x="21" y="7"/>
                    </a:cubicBezTo>
                    <a:cubicBezTo>
                      <a:pt x="19" y="7"/>
                      <a:pt x="18" y="8"/>
                      <a:pt x="18" y="9"/>
                    </a:cubicBezTo>
                    <a:cubicBezTo>
                      <a:pt x="17" y="10"/>
                      <a:pt x="15" y="10"/>
                      <a:pt x="14" y="11"/>
                    </a:cubicBezTo>
                    <a:cubicBezTo>
                      <a:pt x="13" y="12"/>
                      <a:pt x="14" y="14"/>
                      <a:pt x="13" y="15"/>
                    </a:cubicBezTo>
                    <a:cubicBezTo>
                      <a:pt x="13" y="16"/>
                      <a:pt x="12" y="17"/>
                      <a:pt x="11" y="18"/>
                    </a:cubicBezTo>
                    <a:cubicBezTo>
                      <a:pt x="11" y="19"/>
                      <a:pt x="11" y="20"/>
                      <a:pt x="11" y="21"/>
                    </a:cubicBezTo>
                    <a:cubicBezTo>
                      <a:pt x="11" y="23"/>
                      <a:pt x="10" y="25"/>
                      <a:pt x="9" y="25"/>
                    </a:cubicBezTo>
                    <a:cubicBezTo>
                      <a:pt x="8" y="25"/>
                      <a:pt x="7" y="25"/>
                      <a:pt x="6" y="25"/>
                    </a:cubicBezTo>
                    <a:cubicBezTo>
                      <a:pt x="5" y="27"/>
                      <a:pt x="6" y="35"/>
                      <a:pt x="4" y="35"/>
                    </a:cubicBezTo>
                    <a:cubicBezTo>
                      <a:pt x="4" y="35"/>
                      <a:pt x="2" y="35"/>
                      <a:pt x="2" y="35"/>
                    </a:cubicBezTo>
                    <a:cubicBezTo>
                      <a:pt x="2" y="36"/>
                      <a:pt x="2" y="37"/>
                      <a:pt x="2" y="37"/>
                    </a:cubicBezTo>
                    <a:cubicBezTo>
                      <a:pt x="2" y="38"/>
                      <a:pt x="1" y="39"/>
                      <a:pt x="0" y="40"/>
                    </a:cubicBezTo>
                    <a:cubicBezTo>
                      <a:pt x="0" y="41"/>
                      <a:pt x="4" y="46"/>
                      <a:pt x="5" y="47"/>
                    </a:cubicBezTo>
                    <a:cubicBezTo>
                      <a:pt x="5" y="47"/>
                      <a:pt x="4" y="44"/>
                      <a:pt x="4" y="44"/>
                    </a:cubicBezTo>
                    <a:cubicBezTo>
                      <a:pt x="4" y="44"/>
                      <a:pt x="7" y="48"/>
                      <a:pt x="7" y="48"/>
                    </a:cubicBezTo>
                    <a:cubicBezTo>
                      <a:pt x="8" y="50"/>
                      <a:pt x="6" y="50"/>
                      <a:pt x="7" y="52"/>
                    </a:cubicBezTo>
                    <a:cubicBezTo>
                      <a:pt x="6" y="51"/>
                      <a:pt x="8" y="51"/>
                      <a:pt x="9" y="52"/>
                    </a:cubicBezTo>
                    <a:cubicBezTo>
                      <a:pt x="10" y="54"/>
                      <a:pt x="11" y="56"/>
                      <a:pt x="11" y="58"/>
                    </a:cubicBezTo>
                    <a:cubicBezTo>
                      <a:pt x="11" y="58"/>
                      <a:pt x="10" y="67"/>
                      <a:pt x="10" y="67"/>
                    </a:cubicBezTo>
                    <a:cubicBezTo>
                      <a:pt x="11" y="67"/>
                      <a:pt x="11" y="64"/>
                      <a:pt x="11" y="64"/>
                    </a:cubicBezTo>
                    <a:cubicBezTo>
                      <a:pt x="11" y="64"/>
                      <a:pt x="11" y="67"/>
                      <a:pt x="11" y="67"/>
                    </a:cubicBezTo>
                    <a:cubicBezTo>
                      <a:pt x="11" y="67"/>
                      <a:pt x="12" y="66"/>
                      <a:pt x="12" y="66"/>
                    </a:cubicBezTo>
                    <a:cubicBezTo>
                      <a:pt x="12" y="66"/>
                      <a:pt x="12" y="68"/>
                      <a:pt x="12" y="68"/>
                    </a:cubicBezTo>
                    <a:cubicBezTo>
                      <a:pt x="13" y="68"/>
                      <a:pt x="13" y="66"/>
                      <a:pt x="14" y="66"/>
                    </a:cubicBezTo>
                    <a:cubicBezTo>
                      <a:pt x="14" y="66"/>
                      <a:pt x="14" y="67"/>
                      <a:pt x="14" y="67"/>
                    </a:cubicBezTo>
                    <a:cubicBezTo>
                      <a:pt x="14" y="67"/>
                      <a:pt x="17" y="66"/>
                      <a:pt x="17" y="65"/>
                    </a:cubicBezTo>
                    <a:cubicBezTo>
                      <a:pt x="18" y="65"/>
                      <a:pt x="23" y="62"/>
                      <a:pt x="21" y="61"/>
                    </a:cubicBezTo>
                    <a:cubicBezTo>
                      <a:pt x="22" y="61"/>
                      <a:pt x="21" y="63"/>
                      <a:pt x="22" y="64"/>
                    </a:cubicBezTo>
                    <a:cubicBezTo>
                      <a:pt x="23" y="64"/>
                      <a:pt x="24" y="64"/>
                      <a:pt x="24" y="65"/>
                    </a:cubicBezTo>
                    <a:cubicBezTo>
                      <a:pt x="25" y="67"/>
                      <a:pt x="25" y="70"/>
                      <a:pt x="25" y="72"/>
                    </a:cubicBezTo>
                    <a:cubicBezTo>
                      <a:pt x="26" y="75"/>
                      <a:pt x="26" y="77"/>
                      <a:pt x="28" y="79"/>
                    </a:cubicBezTo>
                    <a:cubicBezTo>
                      <a:pt x="28" y="79"/>
                      <a:pt x="29" y="80"/>
                      <a:pt x="29" y="80"/>
                    </a:cubicBezTo>
                    <a:cubicBezTo>
                      <a:pt x="29" y="82"/>
                      <a:pt x="30" y="82"/>
                      <a:pt x="30" y="82"/>
                    </a:cubicBezTo>
                    <a:cubicBezTo>
                      <a:pt x="31" y="83"/>
                      <a:pt x="29" y="85"/>
                      <a:pt x="30" y="85"/>
                    </a:cubicBezTo>
                    <a:cubicBezTo>
                      <a:pt x="30" y="85"/>
                      <a:pt x="30" y="85"/>
                      <a:pt x="31" y="85"/>
                    </a:cubicBezTo>
                    <a:cubicBezTo>
                      <a:pt x="31" y="86"/>
                      <a:pt x="29" y="87"/>
                      <a:pt x="29" y="88"/>
                    </a:cubicBezTo>
                    <a:cubicBezTo>
                      <a:pt x="29" y="90"/>
                      <a:pt x="30" y="88"/>
                      <a:pt x="31" y="89"/>
                    </a:cubicBezTo>
                    <a:cubicBezTo>
                      <a:pt x="31" y="89"/>
                      <a:pt x="29" y="97"/>
                      <a:pt x="29" y="98"/>
                    </a:cubicBezTo>
                    <a:cubicBezTo>
                      <a:pt x="31" y="96"/>
                      <a:pt x="32" y="92"/>
                      <a:pt x="33" y="90"/>
                    </a:cubicBezTo>
                    <a:cubicBezTo>
                      <a:pt x="34" y="88"/>
                      <a:pt x="35" y="87"/>
                      <a:pt x="34" y="85"/>
                    </a:cubicBezTo>
                    <a:cubicBezTo>
                      <a:pt x="33" y="83"/>
                      <a:pt x="33" y="82"/>
                      <a:pt x="33" y="80"/>
                    </a:cubicBezTo>
                    <a:cubicBezTo>
                      <a:pt x="32" y="78"/>
                      <a:pt x="27" y="74"/>
                      <a:pt x="28" y="71"/>
                    </a:cubicBezTo>
                    <a:cubicBezTo>
                      <a:pt x="28" y="71"/>
                      <a:pt x="30" y="70"/>
                      <a:pt x="30" y="69"/>
                    </a:cubicBezTo>
                    <a:cubicBezTo>
                      <a:pt x="29" y="67"/>
                      <a:pt x="30" y="67"/>
                      <a:pt x="30" y="65"/>
                    </a:cubicBezTo>
                    <a:cubicBezTo>
                      <a:pt x="31" y="62"/>
                      <a:pt x="27" y="60"/>
                      <a:pt x="26" y="58"/>
                    </a:cubicBezTo>
                    <a:cubicBezTo>
                      <a:pt x="23" y="56"/>
                      <a:pt x="25" y="52"/>
                      <a:pt x="26" y="49"/>
                    </a:cubicBezTo>
                    <a:cubicBezTo>
                      <a:pt x="26" y="47"/>
                      <a:pt x="27" y="47"/>
                      <a:pt x="29" y="47"/>
                    </a:cubicBezTo>
                    <a:cubicBezTo>
                      <a:pt x="31" y="47"/>
                      <a:pt x="33" y="45"/>
                      <a:pt x="34" y="44"/>
                    </a:cubicBezTo>
                    <a:cubicBezTo>
                      <a:pt x="36" y="43"/>
                      <a:pt x="37" y="44"/>
                      <a:pt x="39" y="42"/>
                    </a:cubicBezTo>
                    <a:cubicBezTo>
                      <a:pt x="40" y="40"/>
                      <a:pt x="41" y="39"/>
                      <a:pt x="41" y="38"/>
                    </a:cubicBezTo>
                    <a:cubicBezTo>
                      <a:pt x="41" y="38"/>
                      <a:pt x="40" y="38"/>
                      <a:pt x="39" y="38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075876" y="3591079"/>
                <a:ext cx="81360" cy="99574"/>
              </a:xfrm>
              <a:custGeom>
                <a:avLst/>
                <a:gdLst/>
                <a:ahLst/>
                <a:cxnLst/>
                <a:rect l="l" t="t" r="r" b="b"/>
                <a:pathLst>
                  <a:path w="23" h="28" extrusionOk="0">
                    <a:moveTo>
                      <a:pt x="21" y="26"/>
                    </a:moveTo>
                    <a:cubicBezTo>
                      <a:pt x="22" y="24"/>
                      <a:pt x="20" y="19"/>
                      <a:pt x="20" y="17"/>
                    </a:cubicBezTo>
                    <a:cubicBezTo>
                      <a:pt x="20" y="17"/>
                      <a:pt x="19" y="13"/>
                      <a:pt x="18" y="16"/>
                    </a:cubicBezTo>
                    <a:cubicBezTo>
                      <a:pt x="18" y="16"/>
                      <a:pt x="17" y="17"/>
                      <a:pt x="16" y="18"/>
                    </a:cubicBezTo>
                    <a:cubicBezTo>
                      <a:pt x="16" y="17"/>
                      <a:pt x="14" y="13"/>
                      <a:pt x="17" y="13"/>
                    </a:cubicBezTo>
                    <a:cubicBezTo>
                      <a:pt x="19" y="12"/>
                      <a:pt x="23" y="6"/>
                      <a:pt x="18" y="7"/>
                    </a:cubicBezTo>
                    <a:cubicBezTo>
                      <a:pt x="17" y="8"/>
                      <a:pt x="15" y="7"/>
                      <a:pt x="14" y="7"/>
                    </a:cubicBezTo>
                    <a:cubicBezTo>
                      <a:pt x="13" y="7"/>
                      <a:pt x="11" y="7"/>
                      <a:pt x="10" y="7"/>
                    </a:cubicBezTo>
                    <a:cubicBezTo>
                      <a:pt x="8" y="6"/>
                      <a:pt x="8" y="5"/>
                      <a:pt x="8" y="4"/>
                    </a:cubicBezTo>
                    <a:cubicBezTo>
                      <a:pt x="8" y="2"/>
                      <a:pt x="7" y="3"/>
                      <a:pt x="6" y="2"/>
                    </a:cubicBezTo>
                    <a:cubicBezTo>
                      <a:pt x="4" y="1"/>
                      <a:pt x="3" y="0"/>
                      <a:pt x="2" y="1"/>
                    </a:cubicBezTo>
                    <a:cubicBezTo>
                      <a:pt x="1" y="3"/>
                      <a:pt x="3" y="4"/>
                      <a:pt x="4" y="5"/>
                    </a:cubicBezTo>
                    <a:cubicBezTo>
                      <a:pt x="7" y="8"/>
                      <a:pt x="2" y="6"/>
                      <a:pt x="1" y="9"/>
                    </a:cubicBezTo>
                    <a:cubicBezTo>
                      <a:pt x="0" y="12"/>
                      <a:pt x="2" y="14"/>
                      <a:pt x="3" y="16"/>
                    </a:cubicBezTo>
                    <a:cubicBezTo>
                      <a:pt x="5" y="19"/>
                      <a:pt x="6" y="22"/>
                      <a:pt x="5" y="25"/>
                    </a:cubicBezTo>
                    <a:cubicBezTo>
                      <a:pt x="6" y="26"/>
                      <a:pt x="6" y="23"/>
                      <a:pt x="6" y="22"/>
                    </a:cubicBezTo>
                    <a:cubicBezTo>
                      <a:pt x="6" y="23"/>
                      <a:pt x="6" y="24"/>
                      <a:pt x="7" y="24"/>
                    </a:cubicBezTo>
                    <a:cubicBezTo>
                      <a:pt x="7" y="24"/>
                      <a:pt x="7" y="23"/>
                      <a:pt x="7" y="23"/>
                    </a:cubicBezTo>
                    <a:cubicBezTo>
                      <a:pt x="8" y="26"/>
                      <a:pt x="8" y="23"/>
                      <a:pt x="8" y="21"/>
                    </a:cubicBezTo>
                    <a:cubicBezTo>
                      <a:pt x="8" y="22"/>
                      <a:pt x="12" y="25"/>
                      <a:pt x="13" y="22"/>
                    </a:cubicBezTo>
                    <a:cubicBezTo>
                      <a:pt x="13" y="21"/>
                      <a:pt x="12" y="16"/>
                      <a:pt x="11" y="16"/>
                    </a:cubicBezTo>
                    <a:cubicBezTo>
                      <a:pt x="12" y="16"/>
                      <a:pt x="13" y="18"/>
                      <a:pt x="13" y="19"/>
                    </a:cubicBezTo>
                    <a:cubicBezTo>
                      <a:pt x="14" y="20"/>
                      <a:pt x="17" y="18"/>
                      <a:pt x="17" y="20"/>
                    </a:cubicBezTo>
                    <a:cubicBezTo>
                      <a:pt x="17" y="21"/>
                      <a:pt x="18" y="20"/>
                      <a:pt x="18" y="22"/>
                    </a:cubicBezTo>
                    <a:cubicBezTo>
                      <a:pt x="18" y="24"/>
                      <a:pt x="18" y="26"/>
                      <a:pt x="19" y="28"/>
                    </a:cubicBezTo>
                    <a:cubicBezTo>
                      <a:pt x="20" y="27"/>
                      <a:pt x="20" y="27"/>
                      <a:pt x="21" y="26"/>
                    </a:cubicBezTo>
                    <a:cubicBezTo>
                      <a:pt x="22" y="25"/>
                      <a:pt x="20" y="27"/>
                      <a:pt x="21" y="26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228880" y="3701582"/>
                <a:ext cx="149360" cy="274434"/>
              </a:xfrm>
              <a:custGeom>
                <a:avLst/>
                <a:gdLst/>
                <a:ahLst/>
                <a:cxnLst/>
                <a:rect l="l" t="t" r="r" b="b"/>
                <a:pathLst>
                  <a:path w="42" h="77" extrusionOk="0">
                    <a:moveTo>
                      <a:pt x="40" y="30"/>
                    </a:moveTo>
                    <a:cubicBezTo>
                      <a:pt x="41" y="30"/>
                      <a:pt x="40" y="28"/>
                      <a:pt x="41" y="27"/>
                    </a:cubicBezTo>
                    <a:cubicBezTo>
                      <a:pt x="42" y="26"/>
                      <a:pt x="40" y="24"/>
                      <a:pt x="39" y="24"/>
                    </a:cubicBezTo>
                    <a:cubicBezTo>
                      <a:pt x="38" y="23"/>
                      <a:pt x="36" y="22"/>
                      <a:pt x="36" y="20"/>
                    </a:cubicBezTo>
                    <a:cubicBezTo>
                      <a:pt x="36" y="18"/>
                      <a:pt x="37" y="17"/>
                      <a:pt x="35" y="15"/>
                    </a:cubicBezTo>
                    <a:cubicBezTo>
                      <a:pt x="34" y="14"/>
                      <a:pt x="32" y="12"/>
                      <a:pt x="30" y="12"/>
                    </a:cubicBezTo>
                    <a:cubicBezTo>
                      <a:pt x="28" y="12"/>
                      <a:pt x="27" y="14"/>
                      <a:pt x="25" y="14"/>
                    </a:cubicBezTo>
                    <a:cubicBezTo>
                      <a:pt x="23" y="13"/>
                      <a:pt x="23" y="13"/>
                      <a:pt x="21" y="14"/>
                    </a:cubicBezTo>
                    <a:cubicBezTo>
                      <a:pt x="21" y="14"/>
                      <a:pt x="18" y="17"/>
                      <a:pt x="17" y="16"/>
                    </a:cubicBezTo>
                    <a:cubicBezTo>
                      <a:pt x="17" y="15"/>
                      <a:pt x="20" y="13"/>
                      <a:pt x="19" y="12"/>
                    </a:cubicBezTo>
                    <a:cubicBezTo>
                      <a:pt x="17" y="11"/>
                      <a:pt x="19" y="10"/>
                      <a:pt x="19" y="9"/>
                    </a:cubicBezTo>
                    <a:cubicBezTo>
                      <a:pt x="19" y="8"/>
                      <a:pt x="19" y="5"/>
                      <a:pt x="18" y="5"/>
                    </a:cubicBezTo>
                    <a:cubicBezTo>
                      <a:pt x="16" y="6"/>
                      <a:pt x="14" y="6"/>
                      <a:pt x="15" y="4"/>
                    </a:cubicBezTo>
                    <a:cubicBezTo>
                      <a:pt x="16" y="0"/>
                      <a:pt x="11" y="0"/>
                      <a:pt x="9" y="1"/>
                    </a:cubicBezTo>
                    <a:cubicBezTo>
                      <a:pt x="8" y="3"/>
                      <a:pt x="6" y="4"/>
                      <a:pt x="4" y="4"/>
                    </a:cubicBezTo>
                    <a:cubicBezTo>
                      <a:pt x="2" y="4"/>
                      <a:pt x="1" y="7"/>
                      <a:pt x="1" y="8"/>
                    </a:cubicBezTo>
                    <a:cubicBezTo>
                      <a:pt x="1" y="10"/>
                      <a:pt x="0" y="11"/>
                      <a:pt x="0" y="13"/>
                    </a:cubicBezTo>
                    <a:cubicBezTo>
                      <a:pt x="0" y="15"/>
                      <a:pt x="1" y="15"/>
                      <a:pt x="3" y="16"/>
                    </a:cubicBezTo>
                    <a:cubicBezTo>
                      <a:pt x="4" y="18"/>
                      <a:pt x="5" y="19"/>
                      <a:pt x="6" y="20"/>
                    </a:cubicBezTo>
                    <a:cubicBezTo>
                      <a:pt x="7" y="22"/>
                      <a:pt x="5" y="23"/>
                      <a:pt x="5" y="24"/>
                    </a:cubicBezTo>
                    <a:cubicBezTo>
                      <a:pt x="5" y="25"/>
                      <a:pt x="6" y="26"/>
                      <a:pt x="5" y="27"/>
                    </a:cubicBezTo>
                    <a:cubicBezTo>
                      <a:pt x="5" y="27"/>
                      <a:pt x="4" y="27"/>
                      <a:pt x="4" y="28"/>
                    </a:cubicBezTo>
                    <a:cubicBezTo>
                      <a:pt x="3" y="29"/>
                      <a:pt x="5" y="32"/>
                      <a:pt x="6" y="33"/>
                    </a:cubicBezTo>
                    <a:cubicBezTo>
                      <a:pt x="7" y="34"/>
                      <a:pt x="8" y="35"/>
                      <a:pt x="9" y="37"/>
                    </a:cubicBezTo>
                    <a:cubicBezTo>
                      <a:pt x="9" y="39"/>
                      <a:pt x="9" y="40"/>
                      <a:pt x="10" y="42"/>
                    </a:cubicBezTo>
                    <a:cubicBezTo>
                      <a:pt x="11" y="46"/>
                      <a:pt x="8" y="49"/>
                      <a:pt x="6" y="52"/>
                    </a:cubicBezTo>
                    <a:cubicBezTo>
                      <a:pt x="6" y="53"/>
                      <a:pt x="5" y="54"/>
                      <a:pt x="5" y="55"/>
                    </a:cubicBezTo>
                    <a:cubicBezTo>
                      <a:pt x="4" y="56"/>
                      <a:pt x="4" y="57"/>
                      <a:pt x="4" y="58"/>
                    </a:cubicBezTo>
                    <a:cubicBezTo>
                      <a:pt x="4" y="59"/>
                      <a:pt x="3" y="62"/>
                      <a:pt x="5" y="62"/>
                    </a:cubicBezTo>
                    <a:cubicBezTo>
                      <a:pt x="8" y="64"/>
                      <a:pt x="9" y="67"/>
                      <a:pt x="11" y="69"/>
                    </a:cubicBezTo>
                    <a:cubicBezTo>
                      <a:pt x="12" y="70"/>
                      <a:pt x="12" y="71"/>
                      <a:pt x="13" y="72"/>
                    </a:cubicBezTo>
                    <a:cubicBezTo>
                      <a:pt x="14" y="72"/>
                      <a:pt x="15" y="72"/>
                      <a:pt x="16" y="72"/>
                    </a:cubicBezTo>
                    <a:cubicBezTo>
                      <a:pt x="17" y="73"/>
                      <a:pt x="18" y="73"/>
                      <a:pt x="18" y="74"/>
                    </a:cubicBezTo>
                    <a:cubicBezTo>
                      <a:pt x="18" y="75"/>
                      <a:pt x="18" y="76"/>
                      <a:pt x="19" y="76"/>
                    </a:cubicBezTo>
                    <a:cubicBezTo>
                      <a:pt x="19" y="77"/>
                      <a:pt x="20" y="76"/>
                      <a:pt x="21" y="76"/>
                    </a:cubicBezTo>
                    <a:cubicBezTo>
                      <a:pt x="22" y="76"/>
                      <a:pt x="23" y="74"/>
                      <a:pt x="23" y="74"/>
                    </a:cubicBezTo>
                    <a:cubicBezTo>
                      <a:pt x="21" y="71"/>
                      <a:pt x="20" y="70"/>
                      <a:pt x="16" y="69"/>
                    </a:cubicBezTo>
                    <a:cubicBezTo>
                      <a:pt x="15" y="69"/>
                      <a:pt x="14" y="68"/>
                      <a:pt x="13" y="67"/>
                    </a:cubicBezTo>
                    <a:cubicBezTo>
                      <a:pt x="13" y="65"/>
                      <a:pt x="14" y="67"/>
                      <a:pt x="15" y="67"/>
                    </a:cubicBezTo>
                    <a:cubicBezTo>
                      <a:pt x="14" y="67"/>
                      <a:pt x="12" y="61"/>
                      <a:pt x="12" y="60"/>
                    </a:cubicBezTo>
                    <a:cubicBezTo>
                      <a:pt x="12" y="59"/>
                      <a:pt x="12" y="59"/>
                      <a:pt x="11" y="58"/>
                    </a:cubicBezTo>
                    <a:cubicBezTo>
                      <a:pt x="10" y="58"/>
                      <a:pt x="9" y="57"/>
                      <a:pt x="9" y="56"/>
                    </a:cubicBezTo>
                    <a:cubicBezTo>
                      <a:pt x="8" y="53"/>
                      <a:pt x="10" y="50"/>
                      <a:pt x="11" y="48"/>
                    </a:cubicBezTo>
                    <a:cubicBezTo>
                      <a:pt x="11" y="46"/>
                      <a:pt x="13" y="44"/>
                      <a:pt x="13" y="43"/>
                    </a:cubicBezTo>
                    <a:cubicBezTo>
                      <a:pt x="13" y="41"/>
                      <a:pt x="12" y="37"/>
                      <a:pt x="14" y="36"/>
                    </a:cubicBezTo>
                    <a:cubicBezTo>
                      <a:pt x="17" y="36"/>
                      <a:pt x="17" y="37"/>
                      <a:pt x="17" y="40"/>
                    </a:cubicBezTo>
                    <a:cubicBezTo>
                      <a:pt x="16" y="42"/>
                      <a:pt x="20" y="41"/>
                      <a:pt x="22" y="41"/>
                    </a:cubicBezTo>
                    <a:cubicBezTo>
                      <a:pt x="23" y="41"/>
                      <a:pt x="26" y="43"/>
                      <a:pt x="27" y="44"/>
                    </a:cubicBezTo>
                    <a:cubicBezTo>
                      <a:pt x="27" y="42"/>
                      <a:pt x="25" y="41"/>
                      <a:pt x="24" y="38"/>
                    </a:cubicBezTo>
                    <a:cubicBezTo>
                      <a:pt x="24" y="36"/>
                      <a:pt x="26" y="35"/>
                      <a:pt x="28" y="33"/>
                    </a:cubicBezTo>
                    <a:cubicBezTo>
                      <a:pt x="29" y="32"/>
                      <a:pt x="32" y="32"/>
                      <a:pt x="34" y="32"/>
                    </a:cubicBezTo>
                    <a:cubicBezTo>
                      <a:pt x="36" y="32"/>
                      <a:pt x="37" y="32"/>
                      <a:pt x="38" y="33"/>
                    </a:cubicBezTo>
                    <a:cubicBezTo>
                      <a:pt x="40" y="33"/>
                      <a:pt x="39" y="32"/>
                      <a:pt x="40" y="30"/>
                    </a:cubicBezTo>
                    <a:cubicBezTo>
                      <a:pt x="41" y="30"/>
                      <a:pt x="40" y="31"/>
                      <a:pt x="40" y="3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310239" y="3644510"/>
                <a:ext cx="136002" cy="278078"/>
              </a:xfrm>
              <a:custGeom>
                <a:avLst/>
                <a:gdLst/>
                <a:ahLst/>
                <a:cxnLst/>
                <a:rect l="l" t="t" r="r" b="b"/>
                <a:pathLst>
                  <a:path w="38" h="78" extrusionOk="0">
                    <a:moveTo>
                      <a:pt x="37" y="55"/>
                    </a:moveTo>
                    <a:cubicBezTo>
                      <a:pt x="36" y="54"/>
                      <a:pt x="36" y="52"/>
                      <a:pt x="36" y="49"/>
                    </a:cubicBezTo>
                    <a:cubicBezTo>
                      <a:pt x="35" y="46"/>
                      <a:pt x="34" y="44"/>
                      <a:pt x="32" y="41"/>
                    </a:cubicBezTo>
                    <a:cubicBezTo>
                      <a:pt x="31" y="39"/>
                      <a:pt x="30" y="38"/>
                      <a:pt x="28" y="37"/>
                    </a:cubicBezTo>
                    <a:cubicBezTo>
                      <a:pt x="26" y="35"/>
                      <a:pt x="23" y="34"/>
                      <a:pt x="22" y="31"/>
                    </a:cubicBezTo>
                    <a:cubicBezTo>
                      <a:pt x="22" y="29"/>
                      <a:pt x="20" y="28"/>
                      <a:pt x="18" y="26"/>
                    </a:cubicBezTo>
                    <a:cubicBezTo>
                      <a:pt x="17" y="25"/>
                      <a:pt x="18" y="21"/>
                      <a:pt x="19" y="20"/>
                    </a:cubicBezTo>
                    <a:cubicBezTo>
                      <a:pt x="21" y="19"/>
                      <a:pt x="23" y="17"/>
                      <a:pt x="23" y="15"/>
                    </a:cubicBezTo>
                    <a:cubicBezTo>
                      <a:pt x="24" y="14"/>
                      <a:pt x="28" y="12"/>
                      <a:pt x="29" y="11"/>
                    </a:cubicBezTo>
                    <a:cubicBezTo>
                      <a:pt x="27" y="10"/>
                      <a:pt x="25" y="9"/>
                      <a:pt x="23" y="7"/>
                    </a:cubicBezTo>
                    <a:cubicBezTo>
                      <a:pt x="21" y="6"/>
                      <a:pt x="24" y="6"/>
                      <a:pt x="24" y="4"/>
                    </a:cubicBezTo>
                    <a:cubicBezTo>
                      <a:pt x="24" y="4"/>
                      <a:pt x="19" y="3"/>
                      <a:pt x="19" y="3"/>
                    </a:cubicBezTo>
                    <a:cubicBezTo>
                      <a:pt x="17" y="2"/>
                      <a:pt x="15" y="0"/>
                      <a:pt x="14" y="3"/>
                    </a:cubicBezTo>
                    <a:cubicBezTo>
                      <a:pt x="13" y="4"/>
                      <a:pt x="12" y="4"/>
                      <a:pt x="11" y="5"/>
                    </a:cubicBezTo>
                    <a:cubicBezTo>
                      <a:pt x="9" y="8"/>
                      <a:pt x="9" y="4"/>
                      <a:pt x="8" y="5"/>
                    </a:cubicBezTo>
                    <a:cubicBezTo>
                      <a:pt x="6" y="6"/>
                      <a:pt x="6" y="5"/>
                      <a:pt x="5" y="5"/>
                    </a:cubicBezTo>
                    <a:cubicBezTo>
                      <a:pt x="4" y="6"/>
                      <a:pt x="3" y="6"/>
                      <a:pt x="3" y="5"/>
                    </a:cubicBezTo>
                    <a:cubicBezTo>
                      <a:pt x="3" y="4"/>
                      <a:pt x="1" y="6"/>
                      <a:pt x="0" y="6"/>
                    </a:cubicBezTo>
                    <a:cubicBezTo>
                      <a:pt x="0" y="7"/>
                      <a:pt x="3" y="9"/>
                      <a:pt x="4" y="9"/>
                    </a:cubicBezTo>
                    <a:cubicBezTo>
                      <a:pt x="5" y="11"/>
                      <a:pt x="4" y="12"/>
                      <a:pt x="5" y="13"/>
                    </a:cubicBezTo>
                    <a:cubicBezTo>
                      <a:pt x="5" y="15"/>
                      <a:pt x="8" y="15"/>
                      <a:pt x="9" y="14"/>
                    </a:cubicBezTo>
                    <a:cubicBezTo>
                      <a:pt x="11" y="13"/>
                      <a:pt x="12" y="16"/>
                      <a:pt x="12" y="17"/>
                    </a:cubicBezTo>
                    <a:cubicBezTo>
                      <a:pt x="13" y="19"/>
                      <a:pt x="15" y="19"/>
                      <a:pt x="13" y="21"/>
                    </a:cubicBezTo>
                    <a:cubicBezTo>
                      <a:pt x="11" y="22"/>
                      <a:pt x="10" y="19"/>
                      <a:pt x="10" y="22"/>
                    </a:cubicBezTo>
                    <a:cubicBezTo>
                      <a:pt x="10" y="24"/>
                      <a:pt x="13" y="24"/>
                      <a:pt x="14" y="25"/>
                    </a:cubicBezTo>
                    <a:cubicBezTo>
                      <a:pt x="16" y="27"/>
                      <a:pt x="17" y="29"/>
                      <a:pt x="19" y="31"/>
                    </a:cubicBezTo>
                    <a:cubicBezTo>
                      <a:pt x="20" y="33"/>
                      <a:pt x="22" y="33"/>
                      <a:pt x="23" y="35"/>
                    </a:cubicBezTo>
                    <a:cubicBezTo>
                      <a:pt x="24" y="37"/>
                      <a:pt x="24" y="38"/>
                      <a:pt x="26" y="39"/>
                    </a:cubicBezTo>
                    <a:cubicBezTo>
                      <a:pt x="27" y="40"/>
                      <a:pt x="26" y="42"/>
                      <a:pt x="28" y="43"/>
                    </a:cubicBezTo>
                    <a:cubicBezTo>
                      <a:pt x="29" y="44"/>
                      <a:pt x="28" y="47"/>
                      <a:pt x="27" y="48"/>
                    </a:cubicBezTo>
                    <a:cubicBezTo>
                      <a:pt x="26" y="49"/>
                      <a:pt x="27" y="51"/>
                      <a:pt x="28" y="52"/>
                    </a:cubicBezTo>
                    <a:cubicBezTo>
                      <a:pt x="28" y="54"/>
                      <a:pt x="28" y="55"/>
                      <a:pt x="28" y="57"/>
                    </a:cubicBezTo>
                    <a:cubicBezTo>
                      <a:pt x="26" y="59"/>
                      <a:pt x="26" y="59"/>
                      <a:pt x="23" y="60"/>
                    </a:cubicBezTo>
                    <a:cubicBezTo>
                      <a:pt x="21" y="60"/>
                      <a:pt x="24" y="63"/>
                      <a:pt x="20" y="62"/>
                    </a:cubicBezTo>
                    <a:cubicBezTo>
                      <a:pt x="18" y="62"/>
                      <a:pt x="20" y="64"/>
                      <a:pt x="20" y="65"/>
                    </a:cubicBezTo>
                    <a:cubicBezTo>
                      <a:pt x="21" y="67"/>
                      <a:pt x="19" y="66"/>
                      <a:pt x="18" y="66"/>
                    </a:cubicBezTo>
                    <a:cubicBezTo>
                      <a:pt x="16" y="66"/>
                      <a:pt x="15" y="66"/>
                      <a:pt x="14" y="67"/>
                    </a:cubicBezTo>
                    <a:cubicBezTo>
                      <a:pt x="11" y="69"/>
                      <a:pt x="13" y="69"/>
                      <a:pt x="15" y="70"/>
                    </a:cubicBezTo>
                    <a:cubicBezTo>
                      <a:pt x="16" y="70"/>
                      <a:pt x="14" y="73"/>
                      <a:pt x="14" y="74"/>
                    </a:cubicBezTo>
                    <a:cubicBezTo>
                      <a:pt x="13" y="74"/>
                      <a:pt x="13" y="78"/>
                      <a:pt x="14" y="77"/>
                    </a:cubicBezTo>
                    <a:cubicBezTo>
                      <a:pt x="16" y="76"/>
                      <a:pt x="17" y="75"/>
                      <a:pt x="18" y="75"/>
                    </a:cubicBezTo>
                    <a:cubicBezTo>
                      <a:pt x="22" y="74"/>
                      <a:pt x="20" y="73"/>
                      <a:pt x="19" y="71"/>
                    </a:cubicBezTo>
                    <a:cubicBezTo>
                      <a:pt x="20" y="71"/>
                      <a:pt x="21" y="73"/>
                      <a:pt x="22" y="72"/>
                    </a:cubicBezTo>
                    <a:cubicBezTo>
                      <a:pt x="23" y="71"/>
                      <a:pt x="21" y="70"/>
                      <a:pt x="21" y="70"/>
                    </a:cubicBezTo>
                    <a:cubicBezTo>
                      <a:pt x="21" y="69"/>
                      <a:pt x="23" y="71"/>
                      <a:pt x="23" y="71"/>
                    </a:cubicBezTo>
                    <a:cubicBezTo>
                      <a:pt x="22" y="71"/>
                      <a:pt x="23" y="67"/>
                      <a:pt x="24" y="67"/>
                    </a:cubicBezTo>
                    <a:cubicBezTo>
                      <a:pt x="24" y="66"/>
                      <a:pt x="26" y="68"/>
                      <a:pt x="26" y="68"/>
                    </a:cubicBezTo>
                    <a:cubicBezTo>
                      <a:pt x="28" y="68"/>
                      <a:pt x="29" y="67"/>
                      <a:pt x="30" y="66"/>
                    </a:cubicBezTo>
                    <a:cubicBezTo>
                      <a:pt x="31" y="65"/>
                      <a:pt x="36" y="63"/>
                      <a:pt x="36" y="61"/>
                    </a:cubicBezTo>
                    <a:cubicBezTo>
                      <a:pt x="36" y="60"/>
                      <a:pt x="35" y="59"/>
                      <a:pt x="36" y="57"/>
                    </a:cubicBezTo>
                    <a:cubicBezTo>
                      <a:pt x="36" y="56"/>
                      <a:pt x="38" y="57"/>
                      <a:pt x="37" y="55"/>
                    </a:cubicBezTo>
                    <a:cubicBezTo>
                      <a:pt x="36" y="54"/>
                      <a:pt x="38" y="56"/>
                      <a:pt x="37" y="55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5278667" y="3666367"/>
                <a:ext cx="131146" cy="160289"/>
              </a:xfrm>
              <a:custGeom>
                <a:avLst/>
                <a:gdLst/>
                <a:ahLst/>
                <a:cxnLst/>
                <a:rect l="l" t="t" r="r" b="b"/>
                <a:pathLst>
                  <a:path w="37" h="45" extrusionOk="0">
                    <a:moveTo>
                      <a:pt x="37" y="38"/>
                    </a:moveTo>
                    <a:cubicBezTo>
                      <a:pt x="37" y="37"/>
                      <a:pt x="36" y="37"/>
                      <a:pt x="35" y="35"/>
                    </a:cubicBezTo>
                    <a:cubicBezTo>
                      <a:pt x="35" y="33"/>
                      <a:pt x="34" y="34"/>
                      <a:pt x="33" y="32"/>
                    </a:cubicBezTo>
                    <a:cubicBezTo>
                      <a:pt x="32" y="30"/>
                      <a:pt x="32" y="29"/>
                      <a:pt x="30" y="28"/>
                    </a:cubicBezTo>
                    <a:cubicBezTo>
                      <a:pt x="28" y="26"/>
                      <a:pt x="27" y="24"/>
                      <a:pt x="26" y="22"/>
                    </a:cubicBezTo>
                    <a:cubicBezTo>
                      <a:pt x="25" y="21"/>
                      <a:pt x="23" y="19"/>
                      <a:pt x="22" y="18"/>
                    </a:cubicBezTo>
                    <a:cubicBezTo>
                      <a:pt x="20" y="17"/>
                      <a:pt x="19" y="18"/>
                      <a:pt x="19" y="15"/>
                    </a:cubicBezTo>
                    <a:cubicBezTo>
                      <a:pt x="19" y="14"/>
                      <a:pt x="21" y="16"/>
                      <a:pt x="22" y="14"/>
                    </a:cubicBezTo>
                    <a:cubicBezTo>
                      <a:pt x="24" y="13"/>
                      <a:pt x="22" y="12"/>
                      <a:pt x="21" y="10"/>
                    </a:cubicBezTo>
                    <a:cubicBezTo>
                      <a:pt x="19" y="5"/>
                      <a:pt x="16" y="11"/>
                      <a:pt x="14" y="8"/>
                    </a:cubicBezTo>
                    <a:cubicBezTo>
                      <a:pt x="13" y="7"/>
                      <a:pt x="14" y="5"/>
                      <a:pt x="13" y="4"/>
                    </a:cubicBezTo>
                    <a:cubicBezTo>
                      <a:pt x="12" y="3"/>
                      <a:pt x="10" y="2"/>
                      <a:pt x="9" y="0"/>
                    </a:cubicBezTo>
                    <a:cubicBezTo>
                      <a:pt x="9" y="0"/>
                      <a:pt x="7" y="0"/>
                      <a:pt x="7" y="0"/>
                    </a:cubicBezTo>
                    <a:cubicBezTo>
                      <a:pt x="6" y="1"/>
                      <a:pt x="8" y="3"/>
                      <a:pt x="8" y="4"/>
                    </a:cubicBezTo>
                    <a:cubicBezTo>
                      <a:pt x="8" y="5"/>
                      <a:pt x="9" y="7"/>
                      <a:pt x="8" y="7"/>
                    </a:cubicBezTo>
                    <a:cubicBezTo>
                      <a:pt x="6" y="7"/>
                      <a:pt x="6" y="5"/>
                      <a:pt x="4" y="5"/>
                    </a:cubicBezTo>
                    <a:cubicBezTo>
                      <a:pt x="3" y="4"/>
                      <a:pt x="0" y="10"/>
                      <a:pt x="0" y="10"/>
                    </a:cubicBezTo>
                    <a:cubicBezTo>
                      <a:pt x="1" y="13"/>
                      <a:pt x="0" y="17"/>
                      <a:pt x="4" y="15"/>
                    </a:cubicBezTo>
                    <a:cubicBezTo>
                      <a:pt x="6" y="14"/>
                      <a:pt x="4" y="22"/>
                      <a:pt x="4" y="22"/>
                    </a:cubicBezTo>
                    <a:cubicBezTo>
                      <a:pt x="6" y="23"/>
                      <a:pt x="4" y="24"/>
                      <a:pt x="3" y="26"/>
                    </a:cubicBezTo>
                    <a:cubicBezTo>
                      <a:pt x="3" y="27"/>
                      <a:pt x="6" y="25"/>
                      <a:pt x="7" y="25"/>
                    </a:cubicBezTo>
                    <a:cubicBezTo>
                      <a:pt x="7" y="24"/>
                      <a:pt x="9" y="23"/>
                      <a:pt x="10" y="23"/>
                    </a:cubicBezTo>
                    <a:cubicBezTo>
                      <a:pt x="12" y="24"/>
                      <a:pt x="13" y="24"/>
                      <a:pt x="15" y="22"/>
                    </a:cubicBezTo>
                    <a:cubicBezTo>
                      <a:pt x="17" y="21"/>
                      <a:pt x="24" y="25"/>
                      <a:pt x="23" y="28"/>
                    </a:cubicBezTo>
                    <a:cubicBezTo>
                      <a:pt x="21" y="32"/>
                      <a:pt x="25" y="33"/>
                      <a:pt x="27" y="36"/>
                    </a:cubicBezTo>
                    <a:cubicBezTo>
                      <a:pt x="27" y="37"/>
                      <a:pt x="27" y="38"/>
                      <a:pt x="27" y="39"/>
                    </a:cubicBezTo>
                    <a:cubicBezTo>
                      <a:pt x="27" y="40"/>
                      <a:pt x="26" y="42"/>
                      <a:pt x="25" y="43"/>
                    </a:cubicBezTo>
                    <a:cubicBezTo>
                      <a:pt x="26" y="43"/>
                      <a:pt x="29" y="45"/>
                      <a:pt x="29" y="43"/>
                    </a:cubicBezTo>
                    <a:cubicBezTo>
                      <a:pt x="29" y="42"/>
                      <a:pt x="31" y="41"/>
                      <a:pt x="32" y="42"/>
                    </a:cubicBezTo>
                    <a:cubicBezTo>
                      <a:pt x="33" y="43"/>
                      <a:pt x="34" y="43"/>
                      <a:pt x="35" y="42"/>
                    </a:cubicBezTo>
                    <a:cubicBezTo>
                      <a:pt x="37" y="42"/>
                      <a:pt x="37" y="40"/>
                      <a:pt x="37" y="38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840891" y="4101090"/>
                <a:ext cx="160289" cy="136002"/>
              </a:xfrm>
              <a:custGeom>
                <a:avLst/>
                <a:gdLst/>
                <a:ahLst/>
                <a:cxnLst/>
                <a:rect l="l" t="t" r="r" b="b"/>
                <a:pathLst>
                  <a:path w="45" h="38" extrusionOk="0">
                    <a:moveTo>
                      <a:pt x="45" y="29"/>
                    </a:moveTo>
                    <a:cubicBezTo>
                      <a:pt x="45" y="28"/>
                      <a:pt x="44" y="27"/>
                      <a:pt x="45" y="26"/>
                    </a:cubicBezTo>
                    <a:cubicBezTo>
                      <a:pt x="45" y="25"/>
                      <a:pt x="45" y="25"/>
                      <a:pt x="45" y="24"/>
                    </a:cubicBezTo>
                    <a:cubicBezTo>
                      <a:pt x="45" y="21"/>
                      <a:pt x="45" y="18"/>
                      <a:pt x="45" y="15"/>
                    </a:cubicBezTo>
                    <a:cubicBezTo>
                      <a:pt x="45" y="12"/>
                      <a:pt x="45" y="9"/>
                      <a:pt x="45" y="6"/>
                    </a:cubicBezTo>
                    <a:cubicBezTo>
                      <a:pt x="45" y="6"/>
                      <a:pt x="36" y="3"/>
                      <a:pt x="35" y="3"/>
                    </a:cubicBezTo>
                    <a:cubicBezTo>
                      <a:pt x="33" y="2"/>
                      <a:pt x="32" y="1"/>
                      <a:pt x="30" y="0"/>
                    </a:cubicBezTo>
                    <a:cubicBezTo>
                      <a:pt x="27" y="0"/>
                      <a:pt x="27" y="2"/>
                      <a:pt x="26" y="3"/>
                    </a:cubicBezTo>
                    <a:cubicBezTo>
                      <a:pt x="26" y="4"/>
                      <a:pt x="23" y="4"/>
                      <a:pt x="22" y="5"/>
                    </a:cubicBezTo>
                    <a:cubicBezTo>
                      <a:pt x="21" y="7"/>
                      <a:pt x="20" y="9"/>
                      <a:pt x="18" y="10"/>
                    </a:cubicBezTo>
                    <a:cubicBezTo>
                      <a:pt x="16" y="11"/>
                      <a:pt x="14" y="10"/>
                      <a:pt x="14" y="8"/>
                    </a:cubicBezTo>
                    <a:cubicBezTo>
                      <a:pt x="13" y="6"/>
                      <a:pt x="12" y="6"/>
                      <a:pt x="11" y="5"/>
                    </a:cubicBezTo>
                    <a:cubicBezTo>
                      <a:pt x="11" y="3"/>
                      <a:pt x="10" y="5"/>
                      <a:pt x="9" y="6"/>
                    </a:cubicBezTo>
                    <a:cubicBezTo>
                      <a:pt x="8" y="6"/>
                      <a:pt x="7" y="5"/>
                      <a:pt x="7" y="5"/>
                    </a:cubicBezTo>
                    <a:cubicBezTo>
                      <a:pt x="6" y="5"/>
                      <a:pt x="5" y="6"/>
                      <a:pt x="4" y="6"/>
                    </a:cubicBezTo>
                    <a:cubicBezTo>
                      <a:pt x="4" y="7"/>
                      <a:pt x="0" y="6"/>
                      <a:pt x="0" y="7"/>
                    </a:cubicBezTo>
                    <a:cubicBezTo>
                      <a:pt x="0" y="8"/>
                      <a:pt x="2" y="8"/>
                      <a:pt x="3" y="8"/>
                    </a:cubicBezTo>
                    <a:cubicBezTo>
                      <a:pt x="4" y="9"/>
                      <a:pt x="4" y="10"/>
                      <a:pt x="4" y="11"/>
                    </a:cubicBezTo>
                    <a:cubicBezTo>
                      <a:pt x="4" y="13"/>
                      <a:pt x="7" y="13"/>
                      <a:pt x="7" y="14"/>
                    </a:cubicBezTo>
                    <a:cubicBezTo>
                      <a:pt x="7" y="12"/>
                      <a:pt x="7" y="9"/>
                      <a:pt x="9" y="8"/>
                    </a:cubicBezTo>
                    <a:cubicBezTo>
                      <a:pt x="7" y="9"/>
                      <a:pt x="8" y="11"/>
                      <a:pt x="10" y="12"/>
                    </a:cubicBezTo>
                    <a:cubicBezTo>
                      <a:pt x="12" y="13"/>
                      <a:pt x="13" y="13"/>
                      <a:pt x="15" y="12"/>
                    </a:cubicBezTo>
                    <a:cubicBezTo>
                      <a:pt x="12" y="13"/>
                      <a:pt x="17" y="15"/>
                      <a:pt x="18" y="15"/>
                    </a:cubicBezTo>
                    <a:cubicBezTo>
                      <a:pt x="21" y="16"/>
                      <a:pt x="24" y="18"/>
                      <a:pt x="27" y="19"/>
                    </a:cubicBezTo>
                    <a:cubicBezTo>
                      <a:pt x="29" y="20"/>
                      <a:pt x="31" y="21"/>
                      <a:pt x="32" y="22"/>
                    </a:cubicBezTo>
                    <a:cubicBezTo>
                      <a:pt x="32" y="24"/>
                      <a:pt x="33" y="25"/>
                      <a:pt x="34" y="26"/>
                    </a:cubicBezTo>
                    <a:cubicBezTo>
                      <a:pt x="34" y="26"/>
                      <a:pt x="36" y="27"/>
                      <a:pt x="36" y="27"/>
                    </a:cubicBezTo>
                    <a:cubicBezTo>
                      <a:pt x="36" y="27"/>
                      <a:pt x="34" y="28"/>
                      <a:pt x="34" y="28"/>
                    </a:cubicBezTo>
                    <a:cubicBezTo>
                      <a:pt x="34" y="28"/>
                      <a:pt x="36" y="28"/>
                      <a:pt x="36" y="29"/>
                    </a:cubicBezTo>
                    <a:cubicBezTo>
                      <a:pt x="36" y="28"/>
                      <a:pt x="35" y="29"/>
                      <a:pt x="35" y="30"/>
                    </a:cubicBezTo>
                    <a:cubicBezTo>
                      <a:pt x="34" y="31"/>
                      <a:pt x="33" y="30"/>
                      <a:pt x="32" y="31"/>
                    </a:cubicBezTo>
                    <a:cubicBezTo>
                      <a:pt x="31" y="31"/>
                      <a:pt x="28" y="34"/>
                      <a:pt x="29" y="34"/>
                    </a:cubicBezTo>
                    <a:cubicBezTo>
                      <a:pt x="30" y="35"/>
                      <a:pt x="32" y="35"/>
                      <a:pt x="34" y="35"/>
                    </a:cubicBezTo>
                    <a:cubicBezTo>
                      <a:pt x="34" y="34"/>
                      <a:pt x="35" y="30"/>
                      <a:pt x="36" y="31"/>
                    </a:cubicBezTo>
                    <a:cubicBezTo>
                      <a:pt x="36" y="32"/>
                      <a:pt x="33" y="33"/>
                      <a:pt x="36" y="33"/>
                    </a:cubicBezTo>
                    <a:cubicBezTo>
                      <a:pt x="38" y="34"/>
                      <a:pt x="39" y="34"/>
                      <a:pt x="40" y="32"/>
                    </a:cubicBezTo>
                    <a:cubicBezTo>
                      <a:pt x="39" y="34"/>
                      <a:pt x="44" y="37"/>
                      <a:pt x="45" y="38"/>
                    </a:cubicBezTo>
                    <a:cubicBezTo>
                      <a:pt x="45" y="35"/>
                      <a:pt x="45" y="32"/>
                      <a:pt x="45" y="29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997538" y="4122948"/>
                <a:ext cx="182147" cy="145717"/>
              </a:xfrm>
              <a:custGeom>
                <a:avLst/>
                <a:gdLst/>
                <a:ahLst/>
                <a:cxnLst/>
                <a:rect l="l" t="t" r="r" b="b"/>
                <a:pathLst>
                  <a:path w="51" h="41" extrusionOk="0">
                    <a:moveTo>
                      <a:pt x="50" y="39"/>
                    </a:moveTo>
                    <a:cubicBezTo>
                      <a:pt x="48" y="38"/>
                      <a:pt x="46" y="38"/>
                      <a:pt x="45" y="37"/>
                    </a:cubicBezTo>
                    <a:cubicBezTo>
                      <a:pt x="44" y="36"/>
                      <a:pt x="46" y="35"/>
                      <a:pt x="47" y="36"/>
                    </a:cubicBezTo>
                    <a:cubicBezTo>
                      <a:pt x="45" y="35"/>
                      <a:pt x="42" y="36"/>
                      <a:pt x="42" y="34"/>
                    </a:cubicBezTo>
                    <a:cubicBezTo>
                      <a:pt x="42" y="32"/>
                      <a:pt x="39" y="32"/>
                      <a:pt x="38" y="30"/>
                    </a:cubicBezTo>
                    <a:cubicBezTo>
                      <a:pt x="37" y="29"/>
                      <a:pt x="38" y="29"/>
                      <a:pt x="37" y="28"/>
                    </a:cubicBezTo>
                    <a:cubicBezTo>
                      <a:pt x="36" y="27"/>
                      <a:pt x="35" y="27"/>
                      <a:pt x="34" y="26"/>
                    </a:cubicBezTo>
                    <a:cubicBezTo>
                      <a:pt x="34" y="26"/>
                      <a:pt x="30" y="21"/>
                      <a:pt x="29" y="21"/>
                    </a:cubicBezTo>
                    <a:cubicBezTo>
                      <a:pt x="30" y="20"/>
                      <a:pt x="33" y="21"/>
                      <a:pt x="34" y="21"/>
                    </a:cubicBezTo>
                    <a:cubicBezTo>
                      <a:pt x="36" y="21"/>
                      <a:pt x="35" y="20"/>
                      <a:pt x="34" y="18"/>
                    </a:cubicBezTo>
                    <a:cubicBezTo>
                      <a:pt x="34" y="17"/>
                      <a:pt x="32" y="17"/>
                      <a:pt x="31" y="17"/>
                    </a:cubicBezTo>
                    <a:cubicBezTo>
                      <a:pt x="28" y="15"/>
                      <a:pt x="26" y="14"/>
                      <a:pt x="25" y="12"/>
                    </a:cubicBezTo>
                    <a:cubicBezTo>
                      <a:pt x="24" y="10"/>
                      <a:pt x="21" y="8"/>
                      <a:pt x="19" y="7"/>
                    </a:cubicBezTo>
                    <a:cubicBezTo>
                      <a:pt x="18" y="6"/>
                      <a:pt x="17" y="6"/>
                      <a:pt x="16" y="6"/>
                    </a:cubicBezTo>
                    <a:cubicBezTo>
                      <a:pt x="15" y="6"/>
                      <a:pt x="14" y="4"/>
                      <a:pt x="13" y="4"/>
                    </a:cubicBezTo>
                    <a:cubicBezTo>
                      <a:pt x="12" y="3"/>
                      <a:pt x="10" y="3"/>
                      <a:pt x="8" y="2"/>
                    </a:cubicBezTo>
                    <a:cubicBezTo>
                      <a:pt x="6" y="2"/>
                      <a:pt x="4" y="0"/>
                      <a:pt x="1" y="0"/>
                    </a:cubicBezTo>
                    <a:cubicBezTo>
                      <a:pt x="1" y="3"/>
                      <a:pt x="1" y="7"/>
                      <a:pt x="1" y="10"/>
                    </a:cubicBezTo>
                    <a:cubicBezTo>
                      <a:pt x="1" y="13"/>
                      <a:pt x="2" y="17"/>
                      <a:pt x="1" y="20"/>
                    </a:cubicBezTo>
                    <a:cubicBezTo>
                      <a:pt x="0" y="21"/>
                      <a:pt x="1" y="23"/>
                      <a:pt x="1" y="25"/>
                    </a:cubicBezTo>
                    <a:cubicBezTo>
                      <a:pt x="1" y="27"/>
                      <a:pt x="1" y="28"/>
                      <a:pt x="1" y="30"/>
                    </a:cubicBezTo>
                    <a:cubicBezTo>
                      <a:pt x="1" y="33"/>
                      <a:pt x="2" y="33"/>
                      <a:pt x="4" y="33"/>
                    </a:cubicBezTo>
                    <a:cubicBezTo>
                      <a:pt x="7" y="33"/>
                      <a:pt x="10" y="33"/>
                      <a:pt x="13" y="31"/>
                    </a:cubicBezTo>
                    <a:cubicBezTo>
                      <a:pt x="14" y="31"/>
                      <a:pt x="9" y="28"/>
                      <a:pt x="9" y="28"/>
                    </a:cubicBezTo>
                    <a:cubicBezTo>
                      <a:pt x="10" y="28"/>
                      <a:pt x="14" y="31"/>
                      <a:pt x="14" y="30"/>
                    </a:cubicBezTo>
                    <a:cubicBezTo>
                      <a:pt x="14" y="29"/>
                      <a:pt x="13" y="28"/>
                      <a:pt x="13" y="26"/>
                    </a:cubicBezTo>
                    <a:cubicBezTo>
                      <a:pt x="13" y="26"/>
                      <a:pt x="16" y="28"/>
                      <a:pt x="15" y="27"/>
                    </a:cubicBezTo>
                    <a:cubicBezTo>
                      <a:pt x="15" y="25"/>
                      <a:pt x="17" y="25"/>
                      <a:pt x="18" y="25"/>
                    </a:cubicBezTo>
                    <a:cubicBezTo>
                      <a:pt x="19" y="25"/>
                      <a:pt x="26" y="28"/>
                      <a:pt x="26" y="27"/>
                    </a:cubicBezTo>
                    <a:cubicBezTo>
                      <a:pt x="26" y="29"/>
                      <a:pt x="30" y="31"/>
                      <a:pt x="31" y="33"/>
                    </a:cubicBezTo>
                    <a:cubicBezTo>
                      <a:pt x="32" y="35"/>
                      <a:pt x="34" y="38"/>
                      <a:pt x="36" y="38"/>
                    </a:cubicBezTo>
                    <a:cubicBezTo>
                      <a:pt x="39" y="38"/>
                      <a:pt x="42" y="39"/>
                      <a:pt x="45" y="40"/>
                    </a:cubicBezTo>
                    <a:cubicBezTo>
                      <a:pt x="46" y="40"/>
                      <a:pt x="48" y="41"/>
                      <a:pt x="48" y="40"/>
                    </a:cubicBezTo>
                    <a:cubicBezTo>
                      <a:pt x="48" y="39"/>
                      <a:pt x="51" y="39"/>
                      <a:pt x="50" y="39"/>
                    </a:cubicBezTo>
                    <a:cubicBezTo>
                      <a:pt x="49" y="38"/>
                      <a:pt x="51" y="39"/>
                      <a:pt x="50" y="39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431669" y="3990589"/>
                <a:ext cx="182147" cy="160289"/>
              </a:xfrm>
              <a:custGeom>
                <a:avLst/>
                <a:gdLst/>
                <a:ahLst/>
                <a:cxnLst/>
                <a:rect l="l" t="t" r="r" b="b"/>
                <a:pathLst>
                  <a:path w="51" h="45" extrusionOk="0">
                    <a:moveTo>
                      <a:pt x="33" y="5"/>
                    </a:moveTo>
                    <a:cubicBezTo>
                      <a:pt x="32" y="8"/>
                      <a:pt x="31" y="10"/>
                      <a:pt x="29" y="13"/>
                    </a:cubicBezTo>
                    <a:cubicBezTo>
                      <a:pt x="28" y="17"/>
                      <a:pt x="23" y="17"/>
                      <a:pt x="20" y="16"/>
                    </a:cubicBezTo>
                    <a:cubicBezTo>
                      <a:pt x="18" y="15"/>
                      <a:pt x="16" y="17"/>
                      <a:pt x="15" y="18"/>
                    </a:cubicBezTo>
                    <a:cubicBezTo>
                      <a:pt x="14" y="19"/>
                      <a:pt x="11" y="18"/>
                      <a:pt x="10" y="19"/>
                    </a:cubicBezTo>
                    <a:cubicBezTo>
                      <a:pt x="8" y="20"/>
                      <a:pt x="8" y="20"/>
                      <a:pt x="7" y="18"/>
                    </a:cubicBezTo>
                    <a:cubicBezTo>
                      <a:pt x="5" y="17"/>
                      <a:pt x="4" y="16"/>
                      <a:pt x="3" y="14"/>
                    </a:cubicBezTo>
                    <a:cubicBezTo>
                      <a:pt x="2" y="13"/>
                      <a:pt x="0" y="19"/>
                      <a:pt x="0" y="20"/>
                    </a:cubicBezTo>
                    <a:cubicBezTo>
                      <a:pt x="0" y="23"/>
                      <a:pt x="3" y="26"/>
                      <a:pt x="4" y="29"/>
                    </a:cubicBezTo>
                    <a:cubicBezTo>
                      <a:pt x="6" y="32"/>
                      <a:pt x="5" y="35"/>
                      <a:pt x="8" y="37"/>
                    </a:cubicBezTo>
                    <a:cubicBezTo>
                      <a:pt x="10" y="38"/>
                      <a:pt x="12" y="39"/>
                      <a:pt x="13" y="39"/>
                    </a:cubicBezTo>
                    <a:cubicBezTo>
                      <a:pt x="16" y="38"/>
                      <a:pt x="13" y="40"/>
                      <a:pt x="14" y="41"/>
                    </a:cubicBezTo>
                    <a:cubicBezTo>
                      <a:pt x="15" y="41"/>
                      <a:pt x="18" y="41"/>
                      <a:pt x="19" y="41"/>
                    </a:cubicBezTo>
                    <a:cubicBezTo>
                      <a:pt x="20" y="40"/>
                      <a:pt x="20" y="38"/>
                      <a:pt x="21" y="39"/>
                    </a:cubicBezTo>
                    <a:cubicBezTo>
                      <a:pt x="22" y="40"/>
                      <a:pt x="24" y="41"/>
                      <a:pt x="25" y="40"/>
                    </a:cubicBezTo>
                    <a:cubicBezTo>
                      <a:pt x="26" y="40"/>
                      <a:pt x="28" y="39"/>
                      <a:pt x="28" y="40"/>
                    </a:cubicBezTo>
                    <a:cubicBezTo>
                      <a:pt x="29" y="43"/>
                      <a:pt x="27" y="45"/>
                      <a:pt x="31" y="43"/>
                    </a:cubicBezTo>
                    <a:cubicBezTo>
                      <a:pt x="32" y="43"/>
                      <a:pt x="33" y="42"/>
                      <a:pt x="34" y="42"/>
                    </a:cubicBezTo>
                    <a:cubicBezTo>
                      <a:pt x="35" y="42"/>
                      <a:pt x="36" y="43"/>
                      <a:pt x="36" y="43"/>
                    </a:cubicBezTo>
                    <a:cubicBezTo>
                      <a:pt x="37" y="41"/>
                      <a:pt x="35" y="39"/>
                      <a:pt x="37" y="37"/>
                    </a:cubicBezTo>
                    <a:cubicBezTo>
                      <a:pt x="38" y="36"/>
                      <a:pt x="37" y="35"/>
                      <a:pt x="37" y="33"/>
                    </a:cubicBezTo>
                    <a:cubicBezTo>
                      <a:pt x="37" y="32"/>
                      <a:pt x="38" y="31"/>
                      <a:pt x="39" y="30"/>
                    </a:cubicBezTo>
                    <a:cubicBezTo>
                      <a:pt x="41" y="28"/>
                      <a:pt x="43" y="27"/>
                      <a:pt x="42" y="24"/>
                    </a:cubicBezTo>
                    <a:cubicBezTo>
                      <a:pt x="42" y="22"/>
                      <a:pt x="45" y="18"/>
                      <a:pt x="47" y="19"/>
                    </a:cubicBezTo>
                    <a:cubicBezTo>
                      <a:pt x="48" y="20"/>
                      <a:pt x="51" y="19"/>
                      <a:pt x="49" y="18"/>
                    </a:cubicBezTo>
                    <a:cubicBezTo>
                      <a:pt x="48" y="16"/>
                      <a:pt x="45" y="15"/>
                      <a:pt x="45" y="13"/>
                    </a:cubicBezTo>
                    <a:cubicBezTo>
                      <a:pt x="45" y="11"/>
                      <a:pt x="43" y="9"/>
                      <a:pt x="42" y="7"/>
                    </a:cubicBezTo>
                    <a:cubicBezTo>
                      <a:pt x="41" y="4"/>
                      <a:pt x="44" y="7"/>
                      <a:pt x="44" y="6"/>
                    </a:cubicBezTo>
                    <a:cubicBezTo>
                      <a:pt x="45" y="5"/>
                      <a:pt x="41" y="4"/>
                      <a:pt x="44" y="3"/>
                    </a:cubicBezTo>
                    <a:cubicBezTo>
                      <a:pt x="40" y="2"/>
                      <a:pt x="34" y="0"/>
                      <a:pt x="33" y="5"/>
                    </a:cubicBezTo>
                    <a:cubicBezTo>
                      <a:pt x="32" y="7"/>
                      <a:pt x="34" y="3"/>
                      <a:pt x="33" y="5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5442597" y="3948087"/>
                <a:ext cx="174861" cy="114145"/>
              </a:xfrm>
              <a:custGeom>
                <a:avLst/>
                <a:gdLst/>
                <a:ahLst/>
                <a:cxnLst/>
                <a:rect l="l" t="t" r="r" b="b"/>
                <a:pathLst>
                  <a:path w="49" h="32" extrusionOk="0">
                    <a:moveTo>
                      <a:pt x="45" y="10"/>
                    </a:moveTo>
                    <a:cubicBezTo>
                      <a:pt x="48" y="10"/>
                      <a:pt x="49" y="9"/>
                      <a:pt x="47" y="8"/>
                    </a:cubicBezTo>
                    <a:cubicBezTo>
                      <a:pt x="45" y="7"/>
                      <a:pt x="45" y="6"/>
                      <a:pt x="43" y="7"/>
                    </a:cubicBezTo>
                    <a:cubicBezTo>
                      <a:pt x="42" y="8"/>
                      <a:pt x="43" y="7"/>
                      <a:pt x="42" y="6"/>
                    </a:cubicBezTo>
                    <a:cubicBezTo>
                      <a:pt x="42" y="6"/>
                      <a:pt x="41" y="6"/>
                      <a:pt x="41" y="6"/>
                    </a:cubicBezTo>
                    <a:cubicBezTo>
                      <a:pt x="41" y="6"/>
                      <a:pt x="41" y="4"/>
                      <a:pt x="41" y="4"/>
                    </a:cubicBezTo>
                    <a:cubicBezTo>
                      <a:pt x="40" y="3"/>
                      <a:pt x="39" y="2"/>
                      <a:pt x="39" y="2"/>
                    </a:cubicBezTo>
                    <a:cubicBezTo>
                      <a:pt x="37" y="0"/>
                      <a:pt x="38" y="1"/>
                      <a:pt x="37" y="2"/>
                    </a:cubicBezTo>
                    <a:cubicBezTo>
                      <a:pt x="36" y="3"/>
                      <a:pt x="36" y="1"/>
                      <a:pt x="36" y="1"/>
                    </a:cubicBezTo>
                    <a:cubicBezTo>
                      <a:pt x="35" y="1"/>
                      <a:pt x="32" y="5"/>
                      <a:pt x="32" y="6"/>
                    </a:cubicBezTo>
                    <a:cubicBezTo>
                      <a:pt x="31" y="6"/>
                      <a:pt x="30" y="7"/>
                      <a:pt x="30" y="8"/>
                    </a:cubicBezTo>
                    <a:cubicBezTo>
                      <a:pt x="29" y="8"/>
                      <a:pt x="29" y="9"/>
                      <a:pt x="29" y="9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9" y="11"/>
                      <a:pt x="26" y="11"/>
                      <a:pt x="25" y="12"/>
                    </a:cubicBezTo>
                    <a:cubicBezTo>
                      <a:pt x="22" y="12"/>
                      <a:pt x="23" y="14"/>
                      <a:pt x="25" y="15"/>
                    </a:cubicBezTo>
                    <a:cubicBezTo>
                      <a:pt x="27" y="17"/>
                      <a:pt x="26" y="15"/>
                      <a:pt x="27" y="14"/>
                    </a:cubicBezTo>
                    <a:cubicBezTo>
                      <a:pt x="27" y="13"/>
                      <a:pt x="29" y="13"/>
                      <a:pt x="29" y="13"/>
                    </a:cubicBezTo>
                    <a:cubicBezTo>
                      <a:pt x="29" y="13"/>
                      <a:pt x="28" y="12"/>
                      <a:pt x="28" y="11"/>
                    </a:cubicBezTo>
                    <a:cubicBezTo>
                      <a:pt x="28" y="12"/>
                      <a:pt x="29" y="13"/>
                      <a:pt x="29" y="13"/>
                    </a:cubicBezTo>
                    <a:cubicBezTo>
                      <a:pt x="29" y="13"/>
                      <a:pt x="27" y="13"/>
                      <a:pt x="26" y="14"/>
                    </a:cubicBezTo>
                    <a:cubicBezTo>
                      <a:pt x="26" y="17"/>
                      <a:pt x="24" y="14"/>
                      <a:pt x="23" y="13"/>
                    </a:cubicBezTo>
                    <a:cubicBezTo>
                      <a:pt x="20" y="16"/>
                      <a:pt x="18" y="19"/>
                      <a:pt x="14" y="20"/>
                    </a:cubicBezTo>
                    <a:cubicBezTo>
                      <a:pt x="12" y="21"/>
                      <a:pt x="10" y="21"/>
                      <a:pt x="9" y="23"/>
                    </a:cubicBezTo>
                    <a:cubicBezTo>
                      <a:pt x="8" y="24"/>
                      <a:pt x="8" y="25"/>
                      <a:pt x="7" y="26"/>
                    </a:cubicBezTo>
                    <a:cubicBezTo>
                      <a:pt x="7" y="27"/>
                      <a:pt x="9" y="28"/>
                      <a:pt x="9" y="28"/>
                    </a:cubicBezTo>
                    <a:cubicBezTo>
                      <a:pt x="8" y="29"/>
                      <a:pt x="1" y="26"/>
                      <a:pt x="0" y="26"/>
                    </a:cubicBezTo>
                    <a:cubicBezTo>
                      <a:pt x="1" y="28"/>
                      <a:pt x="3" y="31"/>
                      <a:pt x="5" y="32"/>
                    </a:cubicBezTo>
                    <a:cubicBezTo>
                      <a:pt x="6" y="32"/>
                      <a:pt x="7" y="31"/>
                      <a:pt x="7" y="31"/>
                    </a:cubicBezTo>
                    <a:cubicBezTo>
                      <a:pt x="9" y="30"/>
                      <a:pt x="12" y="31"/>
                      <a:pt x="12" y="30"/>
                    </a:cubicBezTo>
                    <a:cubicBezTo>
                      <a:pt x="15" y="27"/>
                      <a:pt x="17" y="28"/>
                      <a:pt x="20" y="29"/>
                    </a:cubicBezTo>
                    <a:cubicBezTo>
                      <a:pt x="23" y="29"/>
                      <a:pt x="26" y="27"/>
                      <a:pt x="27" y="24"/>
                    </a:cubicBezTo>
                    <a:cubicBezTo>
                      <a:pt x="28" y="22"/>
                      <a:pt x="29" y="20"/>
                      <a:pt x="30" y="18"/>
                    </a:cubicBezTo>
                    <a:cubicBezTo>
                      <a:pt x="30" y="15"/>
                      <a:pt x="31" y="14"/>
                      <a:pt x="34" y="14"/>
                    </a:cubicBezTo>
                    <a:cubicBezTo>
                      <a:pt x="37" y="14"/>
                      <a:pt x="40" y="15"/>
                      <a:pt x="43" y="14"/>
                    </a:cubicBezTo>
                    <a:cubicBezTo>
                      <a:pt x="47" y="13"/>
                      <a:pt x="40" y="10"/>
                      <a:pt x="45" y="1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5086806" y="3552222"/>
                <a:ext cx="60715" cy="35215"/>
              </a:xfrm>
              <a:custGeom>
                <a:avLst/>
                <a:gdLst/>
                <a:ahLst/>
                <a:cxnLst/>
                <a:rect l="l" t="t" r="r" b="b"/>
                <a:pathLst>
                  <a:path w="17" h="10" extrusionOk="0">
                    <a:moveTo>
                      <a:pt x="2" y="8"/>
                    </a:moveTo>
                    <a:cubicBezTo>
                      <a:pt x="3" y="9"/>
                      <a:pt x="6" y="10"/>
                      <a:pt x="7" y="9"/>
                    </a:cubicBezTo>
                    <a:cubicBezTo>
                      <a:pt x="9" y="8"/>
                      <a:pt x="10" y="10"/>
                      <a:pt x="12" y="9"/>
                    </a:cubicBezTo>
                    <a:cubicBezTo>
                      <a:pt x="13" y="9"/>
                      <a:pt x="17" y="9"/>
                      <a:pt x="16" y="8"/>
                    </a:cubicBezTo>
                    <a:cubicBezTo>
                      <a:pt x="15" y="6"/>
                      <a:pt x="14" y="5"/>
                      <a:pt x="15" y="3"/>
                    </a:cubicBezTo>
                    <a:cubicBezTo>
                      <a:pt x="13" y="2"/>
                      <a:pt x="11" y="4"/>
                      <a:pt x="10" y="3"/>
                    </a:cubicBezTo>
                    <a:cubicBezTo>
                      <a:pt x="9" y="2"/>
                      <a:pt x="7" y="0"/>
                      <a:pt x="6" y="1"/>
                    </a:cubicBezTo>
                    <a:cubicBezTo>
                      <a:pt x="4" y="3"/>
                      <a:pt x="0" y="6"/>
                      <a:pt x="2" y="8"/>
                    </a:cubicBezTo>
                    <a:cubicBezTo>
                      <a:pt x="3" y="9"/>
                      <a:pt x="1" y="7"/>
                      <a:pt x="2" y="8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4947160" y="3512150"/>
                <a:ext cx="132359" cy="82573"/>
              </a:xfrm>
              <a:custGeom>
                <a:avLst/>
                <a:gdLst/>
                <a:ahLst/>
                <a:cxnLst/>
                <a:rect l="l" t="t" r="r" b="b"/>
                <a:pathLst>
                  <a:path w="37" h="23" extrusionOk="0">
                    <a:moveTo>
                      <a:pt x="1" y="3"/>
                    </a:moveTo>
                    <a:cubicBezTo>
                      <a:pt x="0" y="4"/>
                      <a:pt x="0" y="8"/>
                      <a:pt x="0" y="9"/>
                    </a:cubicBezTo>
                    <a:cubicBezTo>
                      <a:pt x="1" y="10"/>
                      <a:pt x="4" y="11"/>
                      <a:pt x="5" y="13"/>
                    </a:cubicBezTo>
                    <a:cubicBezTo>
                      <a:pt x="6" y="13"/>
                      <a:pt x="7" y="14"/>
                      <a:pt x="7" y="14"/>
                    </a:cubicBezTo>
                    <a:cubicBezTo>
                      <a:pt x="9" y="15"/>
                      <a:pt x="10" y="14"/>
                      <a:pt x="12" y="15"/>
                    </a:cubicBezTo>
                    <a:cubicBezTo>
                      <a:pt x="13" y="15"/>
                      <a:pt x="14" y="16"/>
                      <a:pt x="15" y="16"/>
                    </a:cubicBezTo>
                    <a:cubicBezTo>
                      <a:pt x="16" y="16"/>
                      <a:pt x="18" y="16"/>
                      <a:pt x="19" y="16"/>
                    </a:cubicBezTo>
                    <a:cubicBezTo>
                      <a:pt x="20" y="17"/>
                      <a:pt x="21" y="18"/>
                      <a:pt x="22" y="19"/>
                    </a:cubicBezTo>
                    <a:cubicBezTo>
                      <a:pt x="23" y="19"/>
                      <a:pt x="25" y="19"/>
                      <a:pt x="26" y="20"/>
                    </a:cubicBezTo>
                    <a:cubicBezTo>
                      <a:pt x="27" y="20"/>
                      <a:pt x="28" y="22"/>
                      <a:pt x="29" y="22"/>
                    </a:cubicBezTo>
                    <a:cubicBezTo>
                      <a:pt x="30" y="22"/>
                      <a:pt x="31" y="20"/>
                      <a:pt x="32" y="20"/>
                    </a:cubicBezTo>
                    <a:cubicBezTo>
                      <a:pt x="33" y="21"/>
                      <a:pt x="33" y="23"/>
                      <a:pt x="35" y="22"/>
                    </a:cubicBezTo>
                    <a:cubicBezTo>
                      <a:pt x="35" y="22"/>
                      <a:pt x="37" y="21"/>
                      <a:pt x="37" y="21"/>
                    </a:cubicBezTo>
                    <a:cubicBezTo>
                      <a:pt x="37" y="20"/>
                      <a:pt x="37" y="19"/>
                      <a:pt x="37" y="18"/>
                    </a:cubicBezTo>
                    <a:cubicBezTo>
                      <a:pt x="36" y="17"/>
                      <a:pt x="37" y="16"/>
                      <a:pt x="37" y="14"/>
                    </a:cubicBezTo>
                    <a:cubicBezTo>
                      <a:pt x="35" y="14"/>
                      <a:pt x="34" y="15"/>
                      <a:pt x="32" y="14"/>
                    </a:cubicBezTo>
                    <a:cubicBezTo>
                      <a:pt x="32" y="14"/>
                      <a:pt x="31" y="13"/>
                      <a:pt x="31" y="13"/>
                    </a:cubicBezTo>
                    <a:cubicBezTo>
                      <a:pt x="30" y="13"/>
                      <a:pt x="29" y="14"/>
                      <a:pt x="28" y="13"/>
                    </a:cubicBezTo>
                    <a:cubicBezTo>
                      <a:pt x="28" y="13"/>
                      <a:pt x="27" y="12"/>
                      <a:pt x="26" y="12"/>
                    </a:cubicBezTo>
                    <a:cubicBezTo>
                      <a:pt x="25" y="12"/>
                      <a:pt x="24" y="14"/>
                      <a:pt x="24" y="12"/>
                    </a:cubicBezTo>
                    <a:cubicBezTo>
                      <a:pt x="22" y="10"/>
                      <a:pt x="21" y="11"/>
                      <a:pt x="20" y="10"/>
                    </a:cubicBezTo>
                    <a:cubicBezTo>
                      <a:pt x="19" y="9"/>
                      <a:pt x="19" y="8"/>
                      <a:pt x="18" y="8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4" y="6"/>
                      <a:pt x="11" y="4"/>
                      <a:pt x="10" y="2"/>
                    </a:cubicBezTo>
                    <a:cubicBezTo>
                      <a:pt x="10" y="1"/>
                      <a:pt x="9" y="0"/>
                      <a:pt x="8" y="0"/>
                    </a:cubicBezTo>
                    <a:cubicBezTo>
                      <a:pt x="6" y="0"/>
                      <a:pt x="6" y="1"/>
                      <a:pt x="5" y="2"/>
                    </a:cubicBezTo>
                    <a:cubicBezTo>
                      <a:pt x="5" y="3"/>
                      <a:pt x="4" y="2"/>
                      <a:pt x="4" y="2"/>
                    </a:cubicBezTo>
                    <a:cubicBezTo>
                      <a:pt x="3" y="3"/>
                      <a:pt x="2" y="3"/>
                      <a:pt x="1" y="3"/>
                    </a:cubicBezTo>
                    <a:cubicBezTo>
                      <a:pt x="0" y="4"/>
                      <a:pt x="2" y="3"/>
                      <a:pt x="1" y="3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313881" y="3812084"/>
                <a:ext cx="99572" cy="82573"/>
              </a:xfrm>
              <a:custGeom>
                <a:avLst/>
                <a:gdLst/>
                <a:ahLst/>
                <a:cxnLst/>
                <a:rect l="l" t="t" r="r" b="b"/>
                <a:pathLst>
                  <a:path w="28" h="23" extrusionOk="0">
                    <a:moveTo>
                      <a:pt x="14" y="19"/>
                    </a:moveTo>
                    <a:cubicBezTo>
                      <a:pt x="14" y="18"/>
                      <a:pt x="20" y="20"/>
                      <a:pt x="19" y="18"/>
                    </a:cubicBezTo>
                    <a:cubicBezTo>
                      <a:pt x="19" y="18"/>
                      <a:pt x="18" y="15"/>
                      <a:pt x="19" y="15"/>
                    </a:cubicBezTo>
                    <a:cubicBezTo>
                      <a:pt x="20" y="15"/>
                      <a:pt x="21" y="16"/>
                      <a:pt x="21" y="14"/>
                    </a:cubicBezTo>
                    <a:cubicBezTo>
                      <a:pt x="21" y="12"/>
                      <a:pt x="23" y="13"/>
                      <a:pt x="24" y="12"/>
                    </a:cubicBezTo>
                    <a:cubicBezTo>
                      <a:pt x="26" y="12"/>
                      <a:pt x="26" y="10"/>
                      <a:pt x="27" y="9"/>
                    </a:cubicBezTo>
                    <a:cubicBezTo>
                      <a:pt x="28" y="7"/>
                      <a:pt x="25" y="2"/>
                      <a:pt x="26" y="1"/>
                    </a:cubicBezTo>
                    <a:cubicBezTo>
                      <a:pt x="24" y="2"/>
                      <a:pt x="24" y="2"/>
                      <a:pt x="22" y="1"/>
                    </a:cubicBezTo>
                    <a:cubicBezTo>
                      <a:pt x="21" y="0"/>
                      <a:pt x="19" y="2"/>
                      <a:pt x="19" y="2"/>
                    </a:cubicBezTo>
                    <a:cubicBezTo>
                      <a:pt x="19" y="4"/>
                      <a:pt x="17" y="2"/>
                      <a:pt x="17" y="2"/>
                    </a:cubicBezTo>
                    <a:cubicBezTo>
                      <a:pt x="13" y="1"/>
                      <a:pt x="6" y="0"/>
                      <a:pt x="3" y="3"/>
                    </a:cubicBezTo>
                    <a:cubicBezTo>
                      <a:pt x="2" y="4"/>
                      <a:pt x="0" y="5"/>
                      <a:pt x="0" y="7"/>
                    </a:cubicBezTo>
                    <a:cubicBezTo>
                      <a:pt x="0" y="8"/>
                      <a:pt x="1" y="9"/>
                      <a:pt x="1" y="10"/>
                    </a:cubicBezTo>
                    <a:cubicBezTo>
                      <a:pt x="3" y="11"/>
                      <a:pt x="3" y="13"/>
                      <a:pt x="3" y="14"/>
                    </a:cubicBezTo>
                    <a:cubicBezTo>
                      <a:pt x="4" y="16"/>
                      <a:pt x="4" y="17"/>
                      <a:pt x="5" y="18"/>
                    </a:cubicBezTo>
                    <a:cubicBezTo>
                      <a:pt x="5" y="19"/>
                      <a:pt x="6" y="18"/>
                      <a:pt x="6" y="19"/>
                    </a:cubicBezTo>
                    <a:cubicBezTo>
                      <a:pt x="7" y="19"/>
                      <a:pt x="6" y="20"/>
                      <a:pt x="7" y="21"/>
                    </a:cubicBezTo>
                    <a:cubicBezTo>
                      <a:pt x="9" y="21"/>
                      <a:pt x="8" y="22"/>
                      <a:pt x="8" y="23"/>
                    </a:cubicBezTo>
                    <a:cubicBezTo>
                      <a:pt x="8" y="22"/>
                      <a:pt x="14" y="20"/>
                      <a:pt x="14" y="19"/>
                    </a:cubicBezTo>
                    <a:cubicBezTo>
                      <a:pt x="14" y="19"/>
                      <a:pt x="14" y="20"/>
                      <a:pt x="14" y="19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275023" y="3957801"/>
                <a:ext cx="78930" cy="93503"/>
              </a:xfrm>
              <a:custGeom>
                <a:avLst/>
                <a:gdLst/>
                <a:ahLst/>
                <a:cxnLst/>
                <a:rect l="l" t="t" r="r" b="b"/>
                <a:pathLst>
                  <a:path w="22" h="26" extrusionOk="0">
                    <a:moveTo>
                      <a:pt x="10" y="3"/>
                    </a:moveTo>
                    <a:cubicBezTo>
                      <a:pt x="9" y="3"/>
                      <a:pt x="8" y="4"/>
                      <a:pt x="7" y="4"/>
                    </a:cubicBezTo>
                    <a:cubicBezTo>
                      <a:pt x="7" y="3"/>
                      <a:pt x="6" y="4"/>
                      <a:pt x="6" y="4"/>
                    </a:cubicBezTo>
                    <a:cubicBezTo>
                      <a:pt x="5" y="4"/>
                      <a:pt x="5" y="2"/>
                      <a:pt x="5" y="1"/>
                    </a:cubicBezTo>
                    <a:cubicBezTo>
                      <a:pt x="4" y="0"/>
                      <a:pt x="2" y="0"/>
                      <a:pt x="0" y="0"/>
                    </a:cubicBezTo>
                    <a:cubicBezTo>
                      <a:pt x="1" y="1"/>
                      <a:pt x="1" y="4"/>
                      <a:pt x="1" y="6"/>
                    </a:cubicBezTo>
                    <a:cubicBezTo>
                      <a:pt x="2" y="8"/>
                      <a:pt x="3" y="11"/>
                      <a:pt x="4" y="14"/>
                    </a:cubicBezTo>
                    <a:cubicBezTo>
                      <a:pt x="6" y="16"/>
                      <a:pt x="7" y="19"/>
                      <a:pt x="9" y="21"/>
                    </a:cubicBezTo>
                    <a:cubicBezTo>
                      <a:pt x="12" y="22"/>
                      <a:pt x="15" y="26"/>
                      <a:pt x="19" y="26"/>
                    </a:cubicBezTo>
                    <a:cubicBezTo>
                      <a:pt x="22" y="26"/>
                      <a:pt x="21" y="25"/>
                      <a:pt x="20" y="23"/>
                    </a:cubicBezTo>
                    <a:cubicBezTo>
                      <a:pt x="18" y="20"/>
                      <a:pt x="16" y="18"/>
                      <a:pt x="16" y="14"/>
                    </a:cubicBezTo>
                    <a:cubicBezTo>
                      <a:pt x="16" y="11"/>
                      <a:pt x="18" y="9"/>
                      <a:pt x="16" y="6"/>
                    </a:cubicBezTo>
                    <a:cubicBezTo>
                      <a:pt x="15" y="5"/>
                      <a:pt x="11" y="0"/>
                      <a:pt x="10" y="3"/>
                    </a:cubicBezTo>
                    <a:cubicBezTo>
                      <a:pt x="9" y="4"/>
                      <a:pt x="10" y="2"/>
                      <a:pt x="10" y="3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4830586" y="3013068"/>
                <a:ext cx="1067379" cy="695800"/>
              </a:xfrm>
              <a:custGeom>
                <a:avLst/>
                <a:gdLst/>
                <a:ahLst/>
                <a:cxnLst/>
                <a:rect l="l" t="t" r="r" b="b"/>
                <a:pathLst>
                  <a:path w="300" h="195" extrusionOk="0">
                    <a:moveTo>
                      <a:pt x="298" y="37"/>
                    </a:moveTo>
                    <a:cubicBezTo>
                      <a:pt x="298" y="35"/>
                      <a:pt x="294" y="36"/>
                      <a:pt x="293" y="37"/>
                    </a:cubicBezTo>
                    <a:cubicBezTo>
                      <a:pt x="291" y="37"/>
                      <a:pt x="290" y="38"/>
                      <a:pt x="288" y="39"/>
                    </a:cubicBezTo>
                    <a:cubicBezTo>
                      <a:pt x="286" y="40"/>
                      <a:pt x="279" y="40"/>
                      <a:pt x="279" y="37"/>
                    </a:cubicBezTo>
                    <a:cubicBezTo>
                      <a:pt x="277" y="33"/>
                      <a:pt x="276" y="31"/>
                      <a:pt x="272" y="29"/>
                    </a:cubicBezTo>
                    <a:cubicBezTo>
                      <a:pt x="269" y="28"/>
                      <a:pt x="263" y="28"/>
                      <a:pt x="262" y="24"/>
                    </a:cubicBezTo>
                    <a:cubicBezTo>
                      <a:pt x="261" y="18"/>
                      <a:pt x="259" y="11"/>
                      <a:pt x="255" y="6"/>
                    </a:cubicBezTo>
                    <a:cubicBezTo>
                      <a:pt x="252" y="3"/>
                      <a:pt x="248" y="3"/>
                      <a:pt x="244" y="1"/>
                    </a:cubicBezTo>
                    <a:cubicBezTo>
                      <a:pt x="240" y="0"/>
                      <a:pt x="233" y="1"/>
                      <a:pt x="229" y="3"/>
                    </a:cubicBezTo>
                    <a:cubicBezTo>
                      <a:pt x="228" y="4"/>
                      <a:pt x="226" y="5"/>
                      <a:pt x="225" y="6"/>
                    </a:cubicBezTo>
                    <a:cubicBezTo>
                      <a:pt x="225" y="7"/>
                      <a:pt x="228" y="7"/>
                      <a:pt x="228" y="8"/>
                    </a:cubicBezTo>
                    <a:cubicBezTo>
                      <a:pt x="229" y="12"/>
                      <a:pt x="224" y="15"/>
                      <a:pt x="223" y="18"/>
                    </a:cubicBezTo>
                    <a:cubicBezTo>
                      <a:pt x="222" y="19"/>
                      <a:pt x="222" y="20"/>
                      <a:pt x="222" y="21"/>
                    </a:cubicBezTo>
                    <a:cubicBezTo>
                      <a:pt x="222" y="22"/>
                      <a:pt x="222" y="22"/>
                      <a:pt x="222" y="23"/>
                    </a:cubicBezTo>
                    <a:cubicBezTo>
                      <a:pt x="222" y="25"/>
                      <a:pt x="219" y="25"/>
                      <a:pt x="217" y="26"/>
                    </a:cubicBezTo>
                    <a:cubicBezTo>
                      <a:pt x="216" y="26"/>
                      <a:pt x="215" y="27"/>
                      <a:pt x="214" y="27"/>
                    </a:cubicBezTo>
                    <a:cubicBezTo>
                      <a:pt x="213" y="27"/>
                      <a:pt x="208" y="25"/>
                      <a:pt x="208" y="25"/>
                    </a:cubicBezTo>
                    <a:cubicBezTo>
                      <a:pt x="207" y="27"/>
                      <a:pt x="206" y="30"/>
                      <a:pt x="205" y="32"/>
                    </a:cubicBezTo>
                    <a:cubicBezTo>
                      <a:pt x="205" y="33"/>
                      <a:pt x="204" y="34"/>
                      <a:pt x="204" y="35"/>
                    </a:cubicBezTo>
                    <a:cubicBezTo>
                      <a:pt x="204" y="35"/>
                      <a:pt x="202" y="41"/>
                      <a:pt x="205" y="39"/>
                    </a:cubicBezTo>
                    <a:cubicBezTo>
                      <a:pt x="206" y="38"/>
                      <a:pt x="206" y="38"/>
                      <a:pt x="208" y="38"/>
                    </a:cubicBezTo>
                    <a:cubicBezTo>
                      <a:pt x="209" y="38"/>
                      <a:pt x="211" y="40"/>
                      <a:pt x="212" y="39"/>
                    </a:cubicBezTo>
                    <a:cubicBezTo>
                      <a:pt x="216" y="36"/>
                      <a:pt x="219" y="38"/>
                      <a:pt x="222" y="42"/>
                    </a:cubicBezTo>
                    <a:cubicBezTo>
                      <a:pt x="223" y="43"/>
                      <a:pt x="225" y="45"/>
                      <a:pt x="224" y="46"/>
                    </a:cubicBezTo>
                    <a:cubicBezTo>
                      <a:pt x="224" y="46"/>
                      <a:pt x="220" y="45"/>
                      <a:pt x="219" y="45"/>
                    </a:cubicBezTo>
                    <a:cubicBezTo>
                      <a:pt x="216" y="46"/>
                      <a:pt x="212" y="46"/>
                      <a:pt x="209" y="47"/>
                    </a:cubicBezTo>
                    <a:cubicBezTo>
                      <a:pt x="206" y="48"/>
                      <a:pt x="206" y="54"/>
                      <a:pt x="202" y="54"/>
                    </a:cubicBezTo>
                    <a:cubicBezTo>
                      <a:pt x="200" y="54"/>
                      <a:pt x="198" y="53"/>
                      <a:pt x="197" y="55"/>
                    </a:cubicBezTo>
                    <a:cubicBezTo>
                      <a:pt x="196" y="56"/>
                      <a:pt x="194" y="58"/>
                      <a:pt x="192" y="58"/>
                    </a:cubicBezTo>
                    <a:cubicBezTo>
                      <a:pt x="189" y="57"/>
                      <a:pt x="183" y="53"/>
                      <a:pt x="182" y="59"/>
                    </a:cubicBezTo>
                    <a:cubicBezTo>
                      <a:pt x="182" y="61"/>
                      <a:pt x="184" y="62"/>
                      <a:pt x="184" y="63"/>
                    </a:cubicBezTo>
                    <a:cubicBezTo>
                      <a:pt x="184" y="65"/>
                      <a:pt x="181" y="65"/>
                      <a:pt x="180" y="66"/>
                    </a:cubicBezTo>
                    <a:cubicBezTo>
                      <a:pt x="177" y="69"/>
                      <a:pt x="176" y="72"/>
                      <a:pt x="172" y="72"/>
                    </a:cubicBezTo>
                    <a:cubicBezTo>
                      <a:pt x="167" y="72"/>
                      <a:pt x="162" y="72"/>
                      <a:pt x="157" y="73"/>
                    </a:cubicBezTo>
                    <a:cubicBezTo>
                      <a:pt x="155" y="74"/>
                      <a:pt x="151" y="78"/>
                      <a:pt x="150" y="77"/>
                    </a:cubicBezTo>
                    <a:cubicBezTo>
                      <a:pt x="148" y="77"/>
                      <a:pt x="147" y="75"/>
                      <a:pt x="146" y="75"/>
                    </a:cubicBezTo>
                    <a:cubicBezTo>
                      <a:pt x="144" y="75"/>
                      <a:pt x="143" y="75"/>
                      <a:pt x="141" y="75"/>
                    </a:cubicBezTo>
                    <a:cubicBezTo>
                      <a:pt x="139" y="74"/>
                      <a:pt x="137" y="74"/>
                      <a:pt x="135" y="72"/>
                    </a:cubicBezTo>
                    <a:cubicBezTo>
                      <a:pt x="133" y="71"/>
                      <a:pt x="132" y="71"/>
                      <a:pt x="131" y="70"/>
                    </a:cubicBezTo>
                    <a:cubicBezTo>
                      <a:pt x="127" y="70"/>
                      <a:pt x="125" y="70"/>
                      <a:pt x="121" y="70"/>
                    </a:cubicBezTo>
                    <a:cubicBezTo>
                      <a:pt x="118" y="70"/>
                      <a:pt x="113" y="71"/>
                      <a:pt x="109" y="70"/>
                    </a:cubicBezTo>
                    <a:cubicBezTo>
                      <a:pt x="108" y="70"/>
                      <a:pt x="107" y="68"/>
                      <a:pt x="107" y="67"/>
                    </a:cubicBezTo>
                    <a:cubicBezTo>
                      <a:pt x="105" y="65"/>
                      <a:pt x="104" y="63"/>
                      <a:pt x="102" y="61"/>
                    </a:cubicBezTo>
                    <a:cubicBezTo>
                      <a:pt x="99" y="59"/>
                      <a:pt x="97" y="56"/>
                      <a:pt x="94" y="56"/>
                    </a:cubicBezTo>
                    <a:cubicBezTo>
                      <a:pt x="92" y="56"/>
                      <a:pt x="81" y="56"/>
                      <a:pt x="83" y="52"/>
                    </a:cubicBezTo>
                    <a:cubicBezTo>
                      <a:pt x="85" y="48"/>
                      <a:pt x="84" y="41"/>
                      <a:pt x="79" y="38"/>
                    </a:cubicBezTo>
                    <a:cubicBezTo>
                      <a:pt x="75" y="35"/>
                      <a:pt x="70" y="35"/>
                      <a:pt x="69" y="29"/>
                    </a:cubicBezTo>
                    <a:cubicBezTo>
                      <a:pt x="68" y="30"/>
                      <a:pt x="67" y="29"/>
                      <a:pt x="66" y="30"/>
                    </a:cubicBezTo>
                    <a:cubicBezTo>
                      <a:pt x="65" y="31"/>
                      <a:pt x="65" y="31"/>
                      <a:pt x="65" y="32"/>
                    </a:cubicBezTo>
                    <a:cubicBezTo>
                      <a:pt x="63" y="35"/>
                      <a:pt x="60" y="34"/>
                      <a:pt x="59" y="37"/>
                    </a:cubicBezTo>
                    <a:cubicBezTo>
                      <a:pt x="59" y="39"/>
                      <a:pt x="61" y="41"/>
                      <a:pt x="60" y="42"/>
                    </a:cubicBezTo>
                    <a:cubicBezTo>
                      <a:pt x="59" y="43"/>
                      <a:pt x="57" y="44"/>
                      <a:pt x="56" y="44"/>
                    </a:cubicBezTo>
                    <a:cubicBezTo>
                      <a:pt x="55" y="45"/>
                      <a:pt x="54" y="43"/>
                      <a:pt x="53" y="44"/>
                    </a:cubicBezTo>
                    <a:cubicBezTo>
                      <a:pt x="51" y="44"/>
                      <a:pt x="50" y="43"/>
                      <a:pt x="48" y="42"/>
                    </a:cubicBezTo>
                    <a:cubicBezTo>
                      <a:pt x="47" y="41"/>
                      <a:pt x="46" y="46"/>
                      <a:pt x="45" y="47"/>
                    </a:cubicBezTo>
                    <a:cubicBezTo>
                      <a:pt x="45" y="48"/>
                      <a:pt x="44" y="50"/>
                      <a:pt x="44" y="51"/>
                    </a:cubicBezTo>
                    <a:cubicBezTo>
                      <a:pt x="44" y="53"/>
                      <a:pt x="45" y="53"/>
                      <a:pt x="45" y="54"/>
                    </a:cubicBezTo>
                    <a:cubicBezTo>
                      <a:pt x="45" y="56"/>
                      <a:pt x="39" y="54"/>
                      <a:pt x="39" y="54"/>
                    </a:cubicBezTo>
                    <a:cubicBezTo>
                      <a:pt x="37" y="55"/>
                      <a:pt x="33" y="55"/>
                      <a:pt x="32" y="56"/>
                    </a:cubicBezTo>
                    <a:cubicBezTo>
                      <a:pt x="33" y="55"/>
                      <a:pt x="34" y="62"/>
                      <a:pt x="34" y="63"/>
                    </a:cubicBezTo>
                    <a:cubicBezTo>
                      <a:pt x="35" y="64"/>
                      <a:pt x="36" y="65"/>
                      <a:pt x="37" y="66"/>
                    </a:cubicBezTo>
                    <a:cubicBezTo>
                      <a:pt x="37" y="67"/>
                      <a:pt x="34" y="69"/>
                      <a:pt x="33" y="70"/>
                    </a:cubicBezTo>
                    <a:cubicBezTo>
                      <a:pt x="32" y="71"/>
                      <a:pt x="33" y="74"/>
                      <a:pt x="32" y="74"/>
                    </a:cubicBezTo>
                    <a:cubicBezTo>
                      <a:pt x="31" y="75"/>
                      <a:pt x="29" y="75"/>
                      <a:pt x="28" y="76"/>
                    </a:cubicBezTo>
                    <a:cubicBezTo>
                      <a:pt x="26" y="77"/>
                      <a:pt x="25" y="78"/>
                      <a:pt x="24" y="79"/>
                    </a:cubicBezTo>
                    <a:cubicBezTo>
                      <a:pt x="22" y="79"/>
                      <a:pt x="21" y="79"/>
                      <a:pt x="19" y="80"/>
                    </a:cubicBezTo>
                    <a:cubicBezTo>
                      <a:pt x="17" y="80"/>
                      <a:pt x="16" y="81"/>
                      <a:pt x="15" y="83"/>
                    </a:cubicBezTo>
                    <a:cubicBezTo>
                      <a:pt x="15" y="83"/>
                      <a:pt x="11" y="84"/>
                      <a:pt x="11" y="84"/>
                    </a:cubicBezTo>
                    <a:cubicBezTo>
                      <a:pt x="11" y="84"/>
                      <a:pt x="11" y="83"/>
                      <a:pt x="11" y="83"/>
                    </a:cubicBezTo>
                    <a:cubicBezTo>
                      <a:pt x="10" y="83"/>
                      <a:pt x="9" y="83"/>
                      <a:pt x="7" y="83"/>
                    </a:cubicBezTo>
                    <a:cubicBezTo>
                      <a:pt x="6" y="83"/>
                      <a:pt x="3" y="85"/>
                      <a:pt x="3" y="86"/>
                    </a:cubicBezTo>
                    <a:cubicBezTo>
                      <a:pt x="2" y="88"/>
                      <a:pt x="1" y="90"/>
                      <a:pt x="1" y="91"/>
                    </a:cubicBezTo>
                    <a:cubicBezTo>
                      <a:pt x="0" y="93"/>
                      <a:pt x="3" y="95"/>
                      <a:pt x="4" y="95"/>
                    </a:cubicBezTo>
                    <a:cubicBezTo>
                      <a:pt x="7" y="95"/>
                      <a:pt x="6" y="95"/>
                      <a:pt x="7" y="98"/>
                    </a:cubicBezTo>
                    <a:cubicBezTo>
                      <a:pt x="7" y="99"/>
                      <a:pt x="8" y="99"/>
                      <a:pt x="8" y="101"/>
                    </a:cubicBezTo>
                    <a:cubicBezTo>
                      <a:pt x="8" y="101"/>
                      <a:pt x="7" y="103"/>
                      <a:pt x="7" y="103"/>
                    </a:cubicBezTo>
                    <a:cubicBezTo>
                      <a:pt x="9" y="104"/>
                      <a:pt x="10" y="104"/>
                      <a:pt x="11" y="105"/>
                    </a:cubicBezTo>
                    <a:cubicBezTo>
                      <a:pt x="13" y="107"/>
                      <a:pt x="12" y="109"/>
                      <a:pt x="14" y="110"/>
                    </a:cubicBezTo>
                    <a:cubicBezTo>
                      <a:pt x="16" y="111"/>
                      <a:pt x="18" y="112"/>
                      <a:pt x="20" y="113"/>
                    </a:cubicBezTo>
                    <a:cubicBezTo>
                      <a:pt x="21" y="113"/>
                      <a:pt x="22" y="112"/>
                      <a:pt x="23" y="111"/>
                    </a:cubicBezTo>
                    <a:cubicBezTo>
                      <a:pt x="26" y="109"/>
                      <a:pt x="31" y="110"/>
                      <a:pt x="33" y="113"/>
                    </a:cubicBezTo>
                    <a:cubicBezTo>
                      <a:pt x="34" y="115"/>
                      <a:pt x="32" y="116"/>
                      <a:pt x="31" y="117"/>
                    </a:cubicBezTo>
                    <a:cubicBezTo>
                      <a:pt x="30" y="118"/>
                      <a:pt x="30" y="118"/>
                      <a:pt x="30" y="119"/>
                    </a:cubicBezTo>
                    <a:cubicBezTo>
                      <a:pt x="29" y="121"/>
                      <a:pt x="28" y="121"/>
                      <a:pt x="27" y="121"/>
                    </a:cubicBezTo>
                    <a:cubicBezTo>
                      <a:pt x="24" y="123"/>
                      <a:pt x="32" y="126"/>
                      <a:pt x="29" y="128"/>
                    </a:cubicBezTo>
                    <a:cubicBezTo>
                      <a:pt x="28" y="130"/>
                      <a:pt x="27" y="129"/>
                      <a:pt x="25" y="129"/>
                    </a:cubicBezTo>
                    <a:cubicBezTo>
                      <a:pt x="21" y="128"/>
                      <a:pt x="26" y="132"/>
                      <a:pt x="26" y="132"/>
                    </a:cubicBezTo>
                    <a:cubicBezTo>
                      <a:pt x="26" y="134"/>
                      <a:pt x="25" y="135"/>
                      <a:pt x="27" y="135"/>
                    </a:cubicBezTo>
                    <a:cubicBezTo>
                      <a:pt x="29" y="136"/>
                      <a:pt x="29" y="137"/>
                      <a:pt x="31" y="138"/>
                    </a:cubicBezTo>
                    <a:cubicBezTo>
                      <a:pt x="33" y="138"/>
                      <a:pt x="34" y="140"/>
                      <a:pt x="36" y="141"/>
                    </a:cubicBezTo>
                    <a:cubicBezTo>
                      <a:pt x="36" y="141"/>
                      <a:pt x="37" y="142"/>
                      <a:pt x="38" y="142"/>
                    </a:cubicBezTo>
                    <a:cubicBezTo>
                      <a:pt x="39" y="142"/>
                      <a:pt x="38" y="140"/>
                      <a:pt x="40" y="140"/>
                    </a:cubicBezTo>
                    <a:cubicBezTo>
                      <a:pt x="44" y="140"/>
                      <a:pt x="46" y="147"/>
                      <a:pt x="50" y="147"/>
                    </a:cubicBezTo>
                    <a:cubicBezTo>
                      <a:pt x="52" y="147"/>
                      <a:pt x="52" y="150"/>
                      <a:pt x="54" y="150"/>
                    </a:cubicBezTo>
                    <a:cubicBezTo>
                      <a:pt x="56" y="151"/>
                      <a:pt x="57" y="153"/>
                      <a:pt x="58" y="153"/>
                    </a:cubicBezTo>
                    <a:cubicBezTo>
                      <a:pt x="60" y="151"/>
                      <a:pt x="60" y="154"/>
                      <a:pt x="62" y="154"/>
                    </a:cubicBezTo>
                    <a:cubicBezTo>
                      <a:pt x="63" y="154"/>
                      <a:pt x="63" y="153"/>
                      <a:pt x="64" y="153"/>
                    </a:cubicBezTo>
                    <a:cubicBezTo>
                      <a:pt x="65" y="153"/>
                      <a:pt x="65" y="154"/>
                      <a:pt x="66" y="155"/>
                    </a:cubicBezTo>
                    <a:cubicBezTo>
                      <a:pt x="68" y="155"/>
                      <a:pt x="70" y="155"/>
                      <a:pt x="72" y="154"/>
                    </a:cubicBezTo>
                    <a:cubicBezTo>
                      <a:pt x="75" y="153"/>
                      <a:pt x="73" y="155"/>
                      <a:pt x="74" y="156"/>
                    </a:cubicBezTo>
                    <a:cubicBezTo>
                      <a:pt x="74" y="156"/>
                      <a:pt x="76" y="153"/>
                      <a:pt x="77" y="153"/>
                    </a:cubicBezTo>
                    <a:cubicBezTo>
                      <a:pt x="78" y="152"/>
                      <a:pt x="80" y="152"/>
                      <a:pt x="81" y="153"/>
                    </a:cubicBezTo>
                    <a:cubicBezTo>
                      <a:pt x="83" y="155"/>
                      <a:pt x="85" y="153"/>
                      <a:pt x="87" y="154"/>
                    </a:cubicBezTo>
                    <a:cubicBezTo>
                      <a:pt x="89" y="155"/>
                      <a:pt x="91" y="153"/>
                      <a:pt x="92" y="151"/>
                    </a:cubicBezTo>
                    <a:cubicBezTo>
                      <a:pt x="93" y="151"/>
                      <a:pt x="93" y="150"/>
                      <a:pt x="94" y="150"/>
                    </a:cubicBezTo>
                    <a:cubicBezTo>
                      <a:pt x="95" y="149"/>
                      <a:pt x="96" y="150"/>
                      <a:pt x="97" y="149"/>
                    </a:cubicBezTo>
                    <a:cubicBezTo>
                      <a:pt x="98" y="148"/>
                      <a:pt x="99" y="146"/>
                      <a:pt x="101" y="147"/>
                    </a:cubicBezTo>
                    <a:cubicBezTo>
                      <a:pt x="103" y="148"/>
                      <a:pt x="103" y="148"/>
                      <a:pt x="106" y="146"/>
                    </a:cubicBezTo>
                    <a:cubicBezTo>
                      <a:pt x="107" y="145"/>
                      <a:pt x="109" y="148"/>
                      <a:pt x="109" y="149"/>
                    </a:cubicBezTo>
                    <a:cubicBezTo>
                      <a:pt x="108" y="151"/>
                      <a:pt x="106" y="152"/>
                      <a:pt x="108" y="152"/>
                    </a:cubicBezTo>
                    <a:cubicBezTo>
                      <a:pt x="111" y="152"/>
                      <a:pt x="111" y="152"/>
                      <a:pt x="114" y="151"/>
                    </a:cubicBezTo>
                    <a:cubicBezTo>
                      <a:pt x="115" y="151"/>
                      <a:pt x="116" y="154"/>
                      <a:pt x="116" y="155"/>
                    </a:cubicBezTo>
                    <a:cubicBezTo>
                      <a:pt x="116" y="155"/>
                      <a:pt x="116" y="157"/>
                      <a:pt x="117" y="156"/>
                    </a:cubicBezTo>
                    <a:cubicBezTo>
                      <a:pt x="117" y="156"/>
                      <a:pt x="119" y="156"/>
                      <a:pt x="119" y="157"/>
                    </a:cubicBezTo>
                    <a:cubicBezTo>
                      <a:pt x="119" y="158"/>
                      <a:pt x="117" y="159"/>
                      <a:pt x="118" y="160"/>
                    </a:cubicBezTo>
                    <a:cubicBezTo>
                      <a:pt x="119" y="162"/>
                      <a:pt x="118" y="165"/>
                      <a:pt x="117" y="166"/>
                    </a:cubicBezTo>
                    <a:cubicBezTo>
                      <a:pt x="116" y="168"/>
                      <a:pt x="114" y="169"/>
                      <a:pt x="113" y="170"/>
                    </a:cubicBezTo>
                    <a:cubicBezTo>
                      <a:pt x="113" y="171"/>
                      <a:pt x="113" y="176"/>
                      <a:pt x="112" y="175"/>
                    </a:cubicBezTo>
                    <a:cubicBezTo>
                      <a:pt x="113" y="176"/>
                      <a:pt x="119" y="173"/>
                      <a:pt x="120" y="175"/>
                    </a:cubicBezTo>
                    <a:cubicBezTo>
                      <a:pt x="120" y="175"/>
                      <a:pt x="118" y="176"/>
                      <a:pt x="119" y="178"/>
                    </a:cubicBezTo>
                    <a:cubicBezTo>
                      <a:pt x="120" y="180"/>
                      <a:pt x="123" y="180"/>
                      <a:pt x="122" y="181"/>
                    </a:cubicBezTo>
                    <a:cubicBezTo>
                      <a:pt x="122" y="182"/>
                      <a:pt x="121" y="184"/>
                      <a:pt x="121" y="185"/>
                    </a:cubicBezTo>
                    <a:cubicBezTo>
                      <a:pt x="122" y="186"/>
                      <a:pt x="125" y="185"/>
                      <a:pt x="125" y="186"/>
                    </a:cubicBezTo>
                    <a:cubicBezTo>
                      <a:pt x="125" y="186"/>
                      <a:pt x="125" y="187"/>
                      <a:pt x="125" y="187"/>
                    </a:cubicBezTo>
                    <a:cubicBezTo>
                      <a:pt x="125" y="189"/>
                      <a:pt x="126" y="188"/>
                      <a:pt x="127" y="188"/>
                    </a:cubicBezTo>
                    <a:cubicBezTo>
                      <a:pt x="128" y="188"/>
                      <a:pt x="129" y="187"/>
                      <a:pt x="130" y="188"/>
                    </a:cubicBezTo>
                    <a:cubicBezTo>
                      <a:pt x="131" y="188"/>
                      <a:pt x="132" y="189"/>
                      <a:pt x="133" y="190"/>
                    </a:cubicBezTo>
                    <a:cubicBezTo>
                      <a:pt x="135" y="191"/>
                      <a:pt x="134" y="187"/>
                      <a:pt x="134" y="186"/>
                    </a:cubicBezTo>
                    <a:cubicBezTo>
                      <a:pt x="132" y="182"/>
                      <a:pt x="134" y="184"/>
                      <a:pt x="136" y="182"/>
                    </a:cubicBezTo>
                    <a:cubicBezTo>
                      <a:pt x="138" y="181"/>
                      <a:pt x="137" y="182"/>
                      <a:pt x="139" y="183"/>
                    </a:cubicBezTo>
                    <a:cubicBezTo>
                      <a:pt x="139" y="183"/>
                      <a:pt x="141" y="182"/>
                      <a:pt x="141" y="182"/>
                    </a:cubicBezTo>
                    <a:cubicBezTo>
                      <a:pt x="141" y="183"/>
                      <a:pt x="143" y="181"/>
                      <a:pt x="143" y="182"/>
                    </a:cubicBezTo>
                    <a:cubicBezTo>
                      <a:pt x="144" y="183"/>
                      <a:pt x="144" y="184"/>
                      <a:pt x="146" y="182"/>
                    </a:cubicBezTo>
                    <a:cubicBezTo>
                      <a:pt x="147" y="181"/>
                      <a:pt x="147" y="182"/>
                      <a:pt x="148" y="181"/>
                    </a:cubicBezTo>
                    <a:cubicBezTo>
                      <a:pt x="149" y="180"/>
                      <a:pt x="149" y="178"/>
                      <a:pt x="151" y="178"/>
                    </a:cubicBezTo>
                    <a:cubicBezTo>
                      <a:pt x="152" y="178"/>
                      <a:pt x="153" y="180"/>
                      <a:pt x="155" y="180"/>
                    </a:cubicBezTo>
                    <a:cubicBezTo>
                      <a:pt x="155" y="180"/>
                      <a:pt x="159" y="181"/>
                      <a:pt x="159" y="181"/>
                    </a:cubicBezTo>
                    <a:cubicBezTo>
                      <a:pt x="159" y="182"/>
                      <a:pt x="157" y="183"/>
                      <a:pt x="157" y="184"/>
                    </a:cubicBezTo>
                    <a:cubicBezTo>
                      <a:pt x="158" y="185"/>
                      <a:pt x="160" y="186"/>
                      <a:pt x="161" y="187"/>
                    </a:cubicBezTo>
                    <a:cubicBezTo>
                      <a:pt x="163" y="188"/>
                      <a:pt x="167" y="189"/>
                      <a:pt x="168" y="186"/>
                    </a:cubicBezTo>
                    <a:cubicBezTo>
                      <a:pt x="168" y="186"/>
                      <a:pt x="170" y="188"/>
                      <a:pt x="170" y="188"/>
                    </a:cubicBezTo>
                    <a:cubicBezTo>
                      <a:pt x="171" y="189"/>
                      <a:pt x="172" y="187"/>
                      <a:pt x="174" y="188"/>
                    </a:cubicBezTo>
                    <a:cubicBezTo>
                      <a:pt x="175" y="189"/>
                      <a:pt x="173" y="190"/>
                      <a:pt x="173" y="191"/>
                    </a:cubicBezTo>
                    <a:cubicBezTo>
                      <a:pt x="173" y="192"/>
                      <a:pt x="175" y="194"/>
                      <a:pt x="175" y="195"/>
                    </a:cubicBezTo>
                    <a:cubicBezTo>
                      <a:pt x="176" y="195"/>
                      <a:pt x="177" y="194"/>
                      <a:pt x="178" y="194"/>
                    </a:cubicBezTo>
                    <a:cubicBezTo>
                      <a:pt x="178" y="193"/>
                      <a:pt x="175" y="192"/>
                      <a:pt x="176" y="191"/>
                    </a:cubicBezTo>
                    <a:cubicBezTo>
                      <a:pt x="178" y="188"/>
                      <a:pt x="180" y="188"/>
                      <a:pt x="183" y="187"/>
                    </a:cubicBezTo>
                    <a:cubicBezTo>
                      <a:pt x="185" y="186"/>
                      <a:pt x="187" y="186"/>
                      <a:pt x="189" y="186"/>
                    </a:cubicBezTo>
                    <a:cubicBezTo>
                      <a:pt x="190" y="186"/>
                      <a:pt x="190" y="184"/>
                      <a:pt x="191" y="184"/>
                    </a:cubicBezTo>
                    <a:cubicBezTo>
                      <a:pt x="193" y="184"/>
                      <a:pt x="192" y="183"/>
                      <a:pt x="192" y="182"/>
                    </a:cubicBezTo>
                    <a:cubicBezTo>
                      <a:pt x="192" y="183"/>
                      <a:pt x="196" y="182"/>
                      <a:pt x="196" y="182"/>
                    </a:cubicBezTo>
                    <a:cubicBezTo>
                      <a:pt x="198" y="181"/>
                      <a:pt x="200" y="182"/>
                      <a:pt x="202" y="182"/>
                    </a:cubicBezTo>
                    <a:cubicBezTo>
                      <a:pt x="204" y="182"/>
                      <a:pt x="205" y="181"/>
                      <a:pt x="207" y="180"/>
                    </a:cubicBezTo>
                    <a:cubicBezTo>
                      <a:pt x="208" y="180"/>
                      <a:pt x="208" y="177"/>
                      <a:pt x="209" y="177"/>
                    </a:cubicBezTo>
                    <a:cubicBezTo>
                      <a:pt x="211" y="177"/>
                      <a:pt x="212" y="176"/>
                      <a:pt x="213" y="175"/>
                    </a:cubicBezTo>
                    <a:cubicBezTo>
                      <a:pt x="214" y="175"/>
                      <a:pt x="215" y="174"/>
                      <a:pt x="215" y="173"/>
                    </a:cubicBezTo>
                    <a:cubicBezTo>
                      <a:pt x="214" y="173"/>
                      <a:pt x="218" y="172"/>
                      <a:pt x="218" y="172"/>
                    </a:cubicBezTo>
                    <a:cubicBezTo>
                      <a:pt x="219" y="171"/>
                      <a:pt x="220" y="169"/>
                      <a:pt x="221" y="168"/>
                    </a:cubicBezTo>
                    <a:cubicBezTo>
                      <a:pt x="222" y="167"/>
                      <a:pt x="222" y="167"/>
                      <a:pt x="222" y="166"/>
                    </a:cubicBezTo>
                    <a:cubicBezTo>
                      <a:pt x="223" y="164"/>
                      <a:pt x="221" y="165"/>
                      <a:pt x="221" y="164"/>
                    </a:cubicBezTo>
                    <a:cubicBezTo>
                      <a:pt x="221" y="164"/>
                      <a:pt x="226" y="164"/>
                      <a:pt x="223" y="162"/>
                    </a:cubicBezTo>
                    <a:cubicBezTo>
                      <a:pt x="222" y="161"/>
                      <a:pt x="223" y="161"/>
                      <a:pt x="224" y="161"/>
                    </a:cubicBezTo>
                    <a:cubicBezTo>
                      <a:pt x="225" y="161"/>
                      <a:pt x="225" y="160"/>
                      <a:pt x="226" y="159"/>
                    </a:cubicBezTo>
                    <a:cubicBezTo>
                      <a:pt x="227" y="158"/>
                      <a:pt x="227" y="157"/>
                      <a:pt x="228" y="156"/>
                    </a:cubicBezTo>
                    <a:cubicBezTo>
                      <a:pt x="228" y="156"/>
                      <a:pt x="228" y="154"/>
                      <a:pt x="228" y="154"/>
                    </a:cubicBezTo>
                    <a:cubicBezTo>
                      <a:pt x="229" y="153"/>
                      <a:pt x="230" y="153"/>
                      <a:pt x="231" y="152"/>
                    </a:cubicBezTo>
                    <a:cubicBezTo>
                      <a:pt x="232" y="151"/>
                      <a:pt x="231" y="150"/>
                      <a:pt x="231" y="150"/>
                    </a:cubicBezTo>
                    <a:cubicBezTo>
                      <a:pt x="231" y="149"/>
                      <a:pt x="232" y="149"/>
                      <a:pt x="232" y="149"/>
                    </a:cubicBezTo>
                    <a:cubicBezTo>
                      <a:pt x="233" y="149"/>
                      <a:pt x="232" y="147"/>
                      <a:pt x="232" y="147"/>
                    </a:cubicBezTo>
                    <a:cubicBezTo>
                      <a:pt x="232" y="147"/>
                      <a:pt x="234" y="148"/>
                      <a:pt x="234" y="147"/>
                    </a:cubicBezTo>
                    <a:cubicBezTo>
                      <a:pt x="236" y="146"/>
                      <a:pt x="234" y="146"/>
                      <a:pt x="233" y="145"/>
                    </a:cubicBezTo>
                    <a:cubicBezTo>
                      <a:pt x="233" y="145"/>
                      <a:pt x="236" y="143"/>
                      <a:pt x="236" y="143"/>
                    </a:cubicBezTo>
                    <a:cubicBezTo>
                      <a:pt x="235" y="145"/>
                      <a:pt x="232" y="142"/>
                      <a:pt x="231" y="141"/>
                    </a:cubicBezTo>
                    <a:cubicBezTo>
                      <a:pt x="231" y="141"/>
                      <a:pt x="230" y="142"/>
                      <a:pt x="229" y="142"/>
                    </a:cubicBezTo>
                    <a:cubicBezTo>
                      <a:pt x="228" y="143"/>
                      <a:pt x="227" y="141"/>
                      <a:pt x="226" y="142"/>
                    </a:cubicBezTo>
                    <a:cubicBezTo>
                      <a:pt x="228" y="141"/>
                      <a:pt x="230" y="140"/>
                      <a:pt x="231" y="139"/>
                    </a:cubicBezTo>
                    <a:cubicBezTo>
                      <a:pt x="232" y="138"/>
                      <a:pt x="235" y="138"/>
                      <a:pt x="233" y="136"/>
                    </a:cubicBezTo>
                    <a:cubicBezTo>
                      <a:pt x="231" y="135"/>
                      <a:pt x="230" y="134"/>
                      <a:pt x="228" y="132"/>
                    </a:cubicBezTo>
                    <a:cubicBezTo>
                      <a:pt x="228" y="131"/>
                      <a:pt x="223" y="133"/>
                      <a:pt x="223" y="130"/>
                    </a:cubicBezTo>
                    <a:cubicBezTo>
                      <a:pt x="223" y="132"/>
                      <a:pt x="228" y="132"/>
                      <a:pt x="229" y="132"/>
                    </a:cubicBezTo>
                    <a:cubicBezTo>
                      <a:pt x="230" y="132"/>
                      <a:pt x="233" y="135"/>
                      <a:pt x="234" y="133"/>
                    </a:cubicBezTo>
                    <a:cubicBezTo>
                      <a:pt x="235" y="131"/>
                      <a:pt x="229" y="129"/>
                      <a:pt x="229" y="127"/>
                    </a:cubicBezTo>
                    <a:cubicBezTo>
                      <a:pt x="228" y="125"/>
                      <a:pt x="228" y="121"/>
                      <a:pt x="226" y="120"/>
                    </a:cubicBezTo>
                    <a:cubicBezTo>
                      <a:pt x="225" y="118"/>
                      <a:pt x="219" y="118"/>
                      <a:pt x="221" y="115"/>
                    </a:cubicBezTo>
                    <a:cubicBezTo>
                      <a:pt x="222" y="113"/>
                      <a:pt x="223" y="112"/>
                      <a:pt x="224" y="111"/>
                    </a:cubicBezTo>
                    <a:cubicBezTo>
                      <a:pt x="226" y="109"/>
                      <a:pt x="224" y="110"/>
                      <a:pt x="225" y="109"/>
                    </a:cubicBezTo>
                    <a:cubicBezTo>
                      <a:pt x="225" y="108"/>
                      <a:pt x="228" y="109"/>
                      <a:pt x="228" y="109"/>
                    </a:cubicBezTo>
                    <a:cubicBezTo>
                      <a:pt x="229" y="108"/>
                      <a:pt x="227" y="107"/>
                      <a:pt x="229" y="106"/>
                    </a:cubicBezTo>
                    <a:cubicBezTo>
                      <a:pt x="231" y="106"/>
                      <a:pt x="232" y="105"/>
                      <a:pt x="233" y="104"/>
                    </a:cubicBezTo>
                    <a:cubicBezTo>
                      <a:pt x="234" y="104"/>
                      <a:pt x="235" y="104"/>
                      <a:pt x="235" y="104"/>
                    </a:cubicBezTo>
                    <a:cubicBezTo>
                      <a:pt x="236" y="104"/>
                      <a:pt x="235" y="105"/>
                      <a:pt x="236" y="105"/>
                    </a:cubicBezTo>
                    <a:cubicBezTo>
                      <a:pt x="237" y="106"/>
                      <a:pt x="238" y="103"/>
                      <a:pt x="238" y="102"/>
                    </a:cubicBezTo>
                    <a:cubicBezTo>
                      <a:pt x="236" y="100"/>
                      <a:pt x="234" y="101"/>
                      <a:pt x="233" y="101"/>
                    </a:cubicBezTo>
                    <a:cubicBezTo>
                      <a:pt x="231" y="101"/>
                      <a:pt x="230" y="99"/>
                      <a:pt x="228" y="100"/>
                    </a:cubicBezTo>
                    <a:cubicBezTo>
                      <a:pt x="227" y="100"/>
                      <a:pt x="226" y="102"/>
                      <a:pt x="224" y="102"/>
                    </a:cubicBezTo>
                    <a:cubicBezTo>
                      <a:pt x="223" y="103"/>
                      <a:pt x="221" y="103"/>
                      <a:pt x="220" y="102"/>
                    </a:cubicBezTo>
                    <a:cubicBezTo>
                      <a:pt x="219" y="101"/>
                      <a:pt x="221" y="99"/>
                      <a:pt x="220" y="98"/>
                    </a:cubicBezTo>
                    <a:cubicBezTo>
                      <a:pt x="218" y="97"/>
                      <a:pt x="210" y="97"/>
                      <a:pt x="213" y="92"/>
                    </a:cubicBezTo>
                    <a:cubicBezTo>
                      <a:pt x="214" y="91"/>
                      <a:pt x="215" y="92"/>
                      <a:pt x="217" y="92"/>
                    </a:cubicBezTo>
                    <a:cubicBezTo>
                      <a:pt x="218" y="92"/>
                      <a:pt x="220" y="91"/>
                      <a:pt x="221" y="90"/>
                    </a:cubicBezTo>
                    <a:cubicBezTo>
                      <a:pt x="223" y="87"/>
                      <a:pt x="226" y="85"/>
                      <a:pt x="229" y="83"/>
                    </a:cubicBezTo>
                    <a:cubicBezTo>
                      <a:pt x="230" y="81"/>
                      <a:pt x="231" y="81"/>
                      <a:pt x="233" y="81"/>
                    </a:cubicBezTo>
                    <a:cubicBezTo>
                      <a:pt x="233" y="82"/>
                      <a:pt x="236" y="82"/>
                      <a:pt x="236" y="83"/>
                    </a:cubicBezTo>
                    <a:cubicBezTo>
                      <a:pt x="235" y="84"/>
                      <a:pt x="235" y="86"/>
                      <a:pt x="234" y="87"/>
                    </a:cubicBezTo>
                    <a:cubicBezTo>
                      <a:pt x="233" y="87"/>
                      <a:pt x="231" y="88"/>
                      <a:pt x="231" y="89"/>
                    </a:cubicBezTo>
                    <a:cubicBezTo>
                      <a:pt x="231" y="90"/>
                      <a:pt x="234" y="90"/>
                      <a:pt x="234" y="90"/>
                    </a:cubicBezTo>
                    <a:cubicBezTo>
                      <a:pt x="234" y="90"/>
                      <a:pt x="230" y="93"/>
                      <a:pt x="231" y="93"/>
                    </a:cubicBezTo>
                    <a:cubicBezTo>
                      <a:pt x="232" y="94"/>
                      <a:pt x="237" y="89"/>
                      <a:pt x="238" y="89"/>
                    </a:cubicBezTo>
                    <a:cubicBezTo>
                      <a:pt x="240" y="88"/>
                      <a:pt x="242" y="87"/>
                      <a:pt x="244" y="87"/>
                    </a:cubicBezTo>
                    <a:cubicBezTo>
                      <a:pt x="246" y="87"/>
                      <a:pt x="246" y="87"/>
                      <a:pt x="247" y="85"/>
                    </a:cubicBezTo>
                    <a:cubicBezTo>
                      <a:pt x="249" y="84"/>
                      <a:pt x="252" y="83"/>
                      <a:pt x="254" y="81"/>
                    </a:cubicBezTo>
                    <a:cubicBezTo>
                      <a:pt x="255" y="80"/>
                      <a:pt x="257" y="77"/>
                      <a:pt x="259" y="77"/>
                    </a:cubicBezTo>
                    <a:cubicBezTo>
                      <a:pt x="260" y="76"/>
                      <a:pt x="266" y="80"/>
                      <a:pt x="266" y="77"/>
                    </a:cubicBezTo>
                    <a:cubicBezTo>
                      <a:pt x="266" y="76"/>
                      <a:pt x="265" y="75"/>
                      <a:pt x="266" y="74"/>
                    </a:cubicBezTo>
                    <a:cubicBezTo>
                      <a:pt x="267" y="74"/>
                      <a:pt x="268" y="74"/>
                      <a:pt x="269" y="74"/>
                    </a:cubicBezTo>
                    <a:cubicBezTo>
                      <a:pt x="271" y="74"/>
                      <a:pt x="270" y="73"/>
                      <a:pt x="271" y="72"/>
                    </a:cubicBezTo>
                    <a:cubicBezTo>
                      <a:pt x="273" y="71"/>
                      <a:pt x="274" y="72"/>
                      <a:pt x="274" y="70"/>
                    </a:cubicBezTo>
                    <a:cubicBezTo>
                      <a:pt x="274" y="67"/>
                      <a:pt x="277" y="70"/>
                      <a:pt x="278" y="71"/>
                    </a:cubicBezTo>
                    <a:cubicBezTo>
                      <a:pt x="278" y="69"/>
                      <a:pt x="281" y="69"/>
                      <a:pt x="281" y="67"/>
                    </a:cubicBezTo>
                    <a:cubicBezTo>
                      <a:pt x="281" y="65"/>
                      <a:pt x="282" y="62"/>
                      <a:pt x="281" y="60"/>
                    </a:cubicBezTo>
                    <a:cubicBezTo>
                      <a:pt x="279" y="57"/>
                      <a:pt x="280" y="58"/>
                      <a:pt x="282" y="56"/>
                    </a:cubicBezTo>
                    <a:cubicBezTo>
                      <a:pt x="284" y="55"/>
                      <a:pt x="285" y="54"/>
                      <a:pt x="287" y="55"/>
                    </a:cubicBezTo>
                    <a:cubicBezTo>
                      <a:pt x="290" y="56"/>
                      <a:pt x="290" y="56"/>
                      <a:pt x="291" y="53"/>
                    </a:cubicBezTo>
                    <a:cubicBezTo>
                      <a:pt x="292" y="51"/>
                      <a:pt x="294" y="50"/>
                      <a:pt x="295" y="47"/>
                    </a:cubicBezTo>
                    <a:cubicBezTo>
                      <a:pt x="295" y="45"/>
                      <a:pt x="296" y="43"/>
                      <a:pt x="298" y="41"/>
                    </a:cubicBezTo>
                    <a:cubicBezTo>
                      <a:pt x="300" y="39"/>
                      <a:pt x="298" y="39"/>
                      <a:pt x="298" y="37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5075876" y="3048284"/>
                <a:ext cx="558582" cy="242861"/>
              </a:xfrm>
              <a:custGeom>
                <a:avLst/>
                <a:gdLst/>
                <a:ahLst/>
                <a:cxnLst/>
                <a:rect l="l" t="t" r="r" b="b"/>
                <a:pathLst>
                  <a:path w="157" h="68" extrusionOk="0">
                    <a:moveTo>
                      <a:pt x="0" y="19"/>
                    </a:moveTo>
                    <a:cubicBezTo>
                      <a:pt x="1" y="23"/>
                      <a:pt x="3" y="25"/>
                      <a:pt x="7" y="26"/>
                    </a:cubicBezTo>
                    <a:cubicBezTo>
                      <a:pt x="9" y="27"/>
                      <a:pt x="10" y="28"/>
                      <a:pt x="12" y="29"/>
                    </a:cubicBezTo>
                    <a:cubicBezTo>
                      <a:pt x="13" y="31"/>
                      <a:pt x="14" y="34"/>
                      <a:pt x="15" y="36"/>
                    </a:cubicBezTo>
                    <a:cubicBezTo>
                      <a:pt x="16" y="37"/>
                      <a:pt x="15" y="37"/>
                      <a:pt x="15" y="38"/>
                    </a:cubicBezTo>
                    <a:cubicBezTo>
                      <a:pt x="14" y="38"/>
                      <a:pt x="15" y="39"/>
                      <a:pt x="15" y="40"/>
                    </a:cubicBezTo>
                    <a:cubicBezTo>
                      <a:pt x="14" y="43"/>
                      <a:pt x="13" y="43"/>
                      <a:pt x="16" y="45"/>
                    </a:cubicBezTo>
                    <a:cubicBezTo>
                      <a:pt x="20" y="46"/>
                      <a:pt x="24" y="45"/>
                      <a:pt x="28" y="47"/>
                    </a:cubicBezTo>
                    <a:cubicBezTo>
                      <a:pt x="30" y="49"/>
                      <a:pt x="34" y="52"/>
                      <a:pt x="36" y="54"/>
                    </a:cubicBezTo>
                    <a:cubicBezTo>
                      <a:pt x="37" y="55"/>
                      <a:pt x="38" y="57"/>
                      <a:pt x="39" y="59"/>
                    </a:cubicBezTo>
                    <a:cubicBezTo>
                      <a:pt x="40" y="61"/>
                      <a:pt x="43" y="60"/>
                      <a:pt x="44" y="60"/>
                    </a:cubicBezTo>
                    <a:cubicBezTo>
                      <a:pt x="48" y="60"/>
                      <a:pt x="52" y="60"/>
                      <a:pt x="56" y="60"/>
                    </a:cubicBezTo>
                    <a:cubicBezTo>
                      <a:pt x="58" y="60"/>
                      <a:pt x="62" y="60"/>
                      <a:pt x="64" y="61"/>
                    </a:cubicBezTo>
                    <a:cubicBezTo>
                      <a:pt x="66" y="62"/>
                      <a:pt x="67" y="64"/>
                      <a:pt x="69" y="64"/>
                    </a:cubicBezTo>
                    <a:cubicBezTo>
                      <a:pt x="71" y="65"/>
                      <a:pt x="74" y="66"/>
                      <a:pt x="76" y="66"/>
                    </a:cubicBezTo>
                    <a:cubicBezTo>
                      <a:pt x="78" y="65"/>
                      <a:pt x="80" y="68"/>
                      <a:pt x="81" y="67"/>
                    </a:cubicBezTo>
                    <a:cubicBezTo>
                      <a:pt x="85" y="65"/>
                      <a:pt x="88" y="63"/>
                      <a:pt x="93" y="62"/>
                    </a:cubicBezTo>
                    <a:cubicBezTo>
                      <a:pt x="97" y="62"/>
                      <a:pt x="103" y="63"/>
                      <a:pt x="106" y="61"/>
                    </a:cubicBezTo>
                    <a:cubicBezTo>
                      <a:pt x="109" y="59"/>
                      <a:pt x="110" y="56"/>
                      <a:pt x="113" y="55"/>
                    </a:cubicBezTo>
                    <a:cubicBezTo>
                      <a:pt x="116" y="54"/>
                      <a:pt x="116" y="53"/>
                      <a:pt x="114" y="51"/>
                    </a:cubicBezTo>
                    <a:cubicBezTo>
                      <a:pt x="113" y="50"/>
                      <a:pt x="113" y="48"/>
                      <a:pt x="115" y="47"/>
                    </a:cubicBezTo>
                    <a:cubicBezTo>
                      <a:pt x="118" y="44"/>
                      <a:pt x="122" y="50"/>
                      <a:pt x="126" y="46"/>
                    </a:cubicBezTo>
                    <a:cubicBezTo>
                      <a:pt x="127" y="45"/>
                      <a:pt x="128" y="44"/>
                      <a:pt x="130" y="44"/>
                    </a:cubicBezTo>
                    <a:cubicBezTo>
                      <a:pt x="133" y="43"/>
                      <a:pt x="134" y="44"/>
                      <a:pt x="137" y="42"/>
                    </a:cubicBezTo>
                    <a:cubicBezTo>
                      <a:pt x="138" y="41"/>
                      <a:pt x="138" y="38"/>
                      <a:pt x="139" y="38"/>
                    </a:cubicBezTo>
                    <a:cubicBezTo>
                      <a:pt x="141" y="37"/>
                      <a:pt x="142" y="37"/>
                      <a:pt x="143" y="37"/>
                    </a:cubicBezTo>
                    <a:cubicBezTo>
                      <a:pt x="147" y="36"/>
                      <a:pt x="150" y="35"/>
                      <a:pt x="154" y="36"/>
                    </a:cubicBezTo>
                    <a:cubicBezTo>
                      <a:pt x="157" y="36"/>
                      <a:pt x="151" y="29"/>
                      <a:pt x="150" y="29"/>
                    </a:cubicBezTo>
                    <a:cubicBezTo>
                      <a:pt x="149" y="28"/>
                      <a:pt x="147" y="27"/>
                      <a:pt x="145" y="28"/>
                    </a:cubicBezTo>
                    <a:cubicBezTo>
                      <a:pt x="143" y="28"/>
                      <a:pt x="143" y="30"/>
                      <a:pt x="141" y="29"/>
                    </a:cubicBezTo>
                    <a:cubicBezTo>
                      <a:pt x="140" y="28"/>
                      <a:pt x="137" y="27"/>
                      <a:pt x="136" y="28"/>
                    </a:cubicBezTo>
                    <a:cubicBezTo>
                      <a:pt x="135" y="30"/>
                      <a:pt x="134" y="29"/>
                      <a:pt x="134" y="27"/>
                    </a:cubicBezTo>
                    <a:cubicBezTo>
                      <a:pt x="134" y="25"/>
                      <a:pt x="137" y="21"/>
                      <a:pt x="137" y="19"/>
                    </a:cubicBezTo>
                    <a:cubicBezTo>
                      <a:pt x="138" y="17"/>
                      <a:pt x="141" y="14"/>
                      <a:pt x="137" y="14"/>
                    </a:cubicBezTo>
                    <a:cubicBezTo>
                      <a:pt x="134" y="14"/>
                      <a:pt x="134" y="15"/>
                      <a:pt x="131" y="14"/>
                    </a:cubicBezTo>
                    <a:cubicBezTo>
                      <a:pt x="128" y="13"/>
                      <a:pt x="127" y="13"/>
                      <a:pt x="124" y="15"/>
                    </a:cubicBezTo>
                    <a:cubicBezTo>
                      <a:pt x="121" y="17"/>
                      <a:pt x="117" y="18"/>
                      <a:pt x="114" y="19"/>
                    </a:cubicBezTo>
                    <a:cubicBezTo>
                      <a:pt x="109" y="20"/>
                      <a:pt x="107" y="19"/>
                      <a:pt x="103" y="19"/>
                    </a:cubicBezTo>
                    <a:cubicBezTo>
                      <a:pt x="101" y="18"/>
                      <a:pt x="100" y="18"/>
                      <a:pt x="98" y="17"/>
                    </a:cubicBezTo>
                    <a:cubicBezTo>
                      <a:pt x="97" y="17"/>
                      <a:pt x="96" y="15"/>
                      <a:pt x="94" y="15"/>
                    </a:cubicBezTo>
                    <a:cubicBezTo>
                      <a:pt x="90" y="14"/>
                      <a:pt x="88" y="12"/>
                      <a:pt x="83" y="11"/>
                    </a:cubicBezTo>
                    <a:cubicBezTo>
                      <a:pt x="81" y="11"/>
                      <a:pt x="79" y="12"/>
                      <a:pt x="77" y="13"/>
                    </a:cubicBezTo>
                    <a:cubicBezTo>
                      <a:pt x="75" y="14"/>
                      <a:pt x="73" y="13"/>
                      <a:pt x="71" y="12"/>
                    </a:cubicBezTo>
                    <a:cubicBezTo>
                      <a:pt x="69" y="11"/>
                      <a:pt x="68" y="11"/>
                      <a:pt x="68" y="8"/>
                    </a:cubicBezTo>
                    <a:cubicBezTo>
                      <a:pt x="67" y="6"/>
                      <a:pt x="67" y="6"/>
                      <a:pt x="64" y="5"/>
                    </a:cubicBezTo>
                    <a:cubicBezTo>
                      <a:pt x="62" y="4"/>
                      <a:pt x="60" y="3"/>
                      <a:pt x="58" y="3"/>
                    </a:cubicBezTo>
                    <a:cubicBezTo>
                      <a:pt x="56" y="3"/>
                      <a:pt x="53" y="0"/>
                      <a:pt x="52" y="1"/>
                    </a:cubicBezTo>
                    <a:cubicBezTo>
                      <a:pt x="50" y="1"/>
                      <a:pt x="46" y="5"/>
                      <a:pt x="45" y="7"/>
                    </a:cubicBezTo>
                    <a:cubicBezTo>
                      <a:pt x="45" y="9"/>
                      <a:pt x="48" y="11"/>
                      <a:pt x="47" y="13"/>
                    </a:cubicBezTo>
                    <a:cubicBezTo>
                      <a:pt x="46" y="15"/>
                      <a:pt x="43" y="17"/>
                      <a:pt x="41" y="15"/>
                    </a:cubicBezTo>
                    <a:cubicBezTo>
                      <a:pt x="39" y="15"/>
                      <a:pt x="38" y="14"/>
                      <a:pt x="37" y="14"/>
                    </a:cubicBezTo>
                    <a:cubicBezTo>
                      <a:pt x="36" y="14"/>
                      <a:pt x="35" y="14"/>
                      <a:pt x="34" y="14"/>
                    </a:cubicBezTo>
                    <a:cubicBezTo>
                      <a:pt x="31" y="13"/>
                      <a:pt x="31" y="11"/>
                      <a:pt x="28" y="10"/>
                    </a:cubicBezTo>
                    <a:cubicBezTo>
                      <a:pt x="26" y="9"/>
                      <a:pt x="23" y="8"/>
                      <a:pt x="21" y="9"/>
                    </a:cubicBezTo>
                    <a:cubicBezTo>
                      <a:pt x="18" y="10"/>
                      <a:pt x="16" y="12"/>
                      <a:pt x="13" y="13"/>
                    </a:cubicBezTo>
                    <a:cubicBezTo>
                      <a:pt x="11" y="14"/>
                      <a:pt x="9" y="16"/>
                      <a:pt x="7" y="17"/>
                    </a:cubicBezTo>
                    <a:cubicBezTo>
                      <a:pt x="4" y="17"/>
                      <a:pt x="2" y="19"/>
                      <a:pt x="0" y="19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3730422" y="2581989"/>
                <a:ext cx="223433" cy="384937"/>
              </a:xfrm>
              <a:custGeom>
                <a:avLst/>
                <a:gdLst/>
                <a:ahLst/>
                <a:cxnLst/>
                <a:rect l="l" t="t" r="r" b="b"/>
                <a:pathLst>
                  <a:path w="63" h="108" extrusionOk="0">
                    <a:moveTo>
                      <a:pt x="61" y="25"/>
                    </a:moveTo>
                    <a:cubicBezTo>
                      <a:pt x="60" y="24"/>
                      <a:pt x="62" y="22"/>
                      <a:pt x="61" y="20"/>
                    </a:cubicBezTo>
                    <a:cubicBezTo>
                      <a:pt x="60" y="18"/>
                      <a:pt x="61" y="18"/>
                      <a:pt x="61" y="16"/>
                    </a:cubicBezTo>
                    <a:cubicBezTo>
                      <a:pt x="61" y="15"/>
                      <a:pt x="60" y="14"/>
                      <a:pt x="60" y="13"/>
                    </a:cubicBezTo>
                    <a:cubicBezTo>
                      <a:pt x="59" y="12"/>
                      <a:pt x="60" y="12"/>
                      <a:pt x="60" y="11"/>
                    </a:cubicBezTo>
                    <a:cubicBezTo>
                      <a:pt x="59" y="9"/>
                      <a:pt x="59" y="8"/>
                      <a:pt x="57" y="7"/>
                    </a:cubicBezTo>
                    <a:cubicBezTo>
                      <a:pt x="55" y="6"/>
                      <a:pt x="53" y="6"/>
                      <a:pt x="51" y="5"/>
                    </a:cubicBezTo>
                    <a:cubicBezTo>
                      <a:pt x="49" y="3"/>
                      <a:pt x="47" y="0"/>
                      <a:pt x="44" y="1"/>
                    </a:cubicBezTo>
                    <a:cubicBezTo>
                      <a:pt x="43" y="1"/>
                      <a:pt x="44" y="4"/>
                      <a:pt x="44" y="5"/>
                    </a:cubicBezTo>
                    <a:cubicBezTo>
                      <a:pt x="43" y="8"/>
                      <a:pt x="37" y="6"/>
                      <a:pt x="34" y="5"/>
                    </a:cubicBezTo>
                    <a:cubicBezTo>
                      <a:pt x="34" y="7"/>
                      <a:pt x="34" y="8"/>
                      <a:pt x="34" y="10"/>
                    </a:cubicBezTo>
                    <a:cubicBezTo>
                      <a:pt x="33" y="10"/>
                      <a:pt x="31" y="9"/>
                      <a:pt x="29" y="10"/>
                    </a:cubicBezTo>
                    <a:cubicBezTo>
                      <a:pt x="28" y="10"/>
                      <a:pt x="28" y="11"/>
                      <a:pt x="27" y="12"/>
                    </a:cubicBezTo>
                    <a:cubicBezTo>
                      <a:pt x="27" y="13"/>
                      <a:pt x="25" y="14"/>
                      <a:pt x="25" y="15"/>
                    </a:cubicBezTo>
                    <a:cubicBezTo>
                      <a:pt x="24" y="16"/>
                      <a:pt x="26" y="18"/>
                      <a:pt x="25" y="18"/>
                    </a:cubicBezTo>
                    <a:cubicBezTo>
                      <a:pt x="25" y="19"/>
                      <a:pt x="24" y="19"/>
                      <a:pt x="24" y="20"/>
                    </a:cubicBezTo>
                    <a:cubicBezTo>
                      <a:pt x="22" y="21"/>
                      <a:pt x="20" y="23"/>
                      <a:pt x="20" y="25"/>
                    </a:cubicBezTo>
                    <a:cubicBezTo>
                      <a:pt x="20" y="27"/>
                      <a:pt x="18" y="25"/>
                      <a:pt x="17" y="27"/>
                    </a:cubicBezTo>
                    <a:cubicBezTo>
                      <a:pt x="17" y="29"/>
                      <a:pt x="17" y="31"/>
                      <a:pt x="16" y="33"/>
                    </a:cubicBezTo>
                    <a:cubicBezTo>
                      <a:pt x="16" y="35"/>
                      <a:pt x="13" y="36"/>
                      <a:pt x="13" y="38"/>
                    </a:cubicBezTo>
                    <a:cubicBezTo>
                      <a:pt x="13" y="39"/>
                      <a:pt x="16" y="41"/>
                      <a:pt x="15" y="42"/>
                    </a:cubicBezTo>
                    <a:cubicBezTo>
                      <a:pt x="13" y="44"/>
                      <a:pt x="11" y="43"/>
                      <a:pt x="9" y="44"/>
                    </a:cubicBezTo>
                    <a:cubicBezTo>
                      <a:pt x="6" y="45"/>
                      <a:pt x="5" y="48"/>
                      <a:pt x="5" y="51"/>
                    </a:cubicBezTo>
                    <a:cubicBezTo>
                      <a:pt x="6" y="53"/>
                      <a:pt x="6" y="55"/>
                      <a:pt x="6" y="57"/>
                    </a:cubicBezTo>
                    <a:cubicBezTo>
                      <a:pt x="6" y="60"/>
                      <a:pt x="4" y="61"/>
                      <a:pt x="8" y="63"/>
                    </a:cubicBezTo>
                    <a:cubicBezTo>
                      <a:pt x="10" y="65"/>
                      <a:pt x="9" y="66"/>
                      <a:pt x="7" y="67"/>
                    </a:cubicBezTo>
                    <a:cubicBezTo>
                      <a:pt x="6" y="68"/>
                      <a:pt x="8" y="72"/>
                      <a:pt x="7" y="74"/>
                    </a:cubicBezTo>
                    <a:cubicBezTo>
                      <a:pt x="7" y="76"/>
                      <a:pt x="4" y="76"/>
                      <a:pt x="4" y="78"/>
                    </a:cubicBezTo>
                    <a:cubicBezTo>
                      <a:pt x="4" y="79"/>
                      <a:pt x="4" y="83"/>
                      <a:pt x="3" y="83"/>
                    </a:cubicBezTo>
                    <a:cubicBezTo>
                      <a:pt x="3" y="83"/>
                      <a:pt x="1" y="82"/>
                      <a:pt x="0" y="82"/>
                    </a:cubicBezTo>
                    <a:cubicBezTo>
                      <a:pt x="0" y="86"/>
                      <a:pt x="4" y="87"/>
                      <a:pt x="4" y="90"/>
                    </a:cubicBezTo>
                    <a:cubicBezTo>
                      <a:pt x="3" y="91"/>
                      <a:pt x="6" y="96"/>
                      <a:pt x="7" y="97"/>
                    </a:cubicBezTo>
                    <a:cubicBezTo>
                      <a:pt x="9" y="99"/>
                      <a:pt x="8" y="100"/>
                      <a:pt x="8" y="102"/>
                    </a:cubicBezTo>
                    <a:cubicBezTo>
                      <a:pt x="8" y="103"/>
                      <a:pt x="10" y="105"/>
                      <a:pt x="10" y="107"/>
                    </a:cubicBezTo>
                    <a:cubicBezTo>
                      <a:pt x="9" y="108"/>
                      <a:pt x="13" y="107"/>
                      <a:pt x="14" y="108"/>
                    </a:cubicBezTo>
                    <a:cubicBezTo>
                      <a:pt x="16" y="108"/>
                      <a:pt x="15" y="107"/>
                      <a:pt x="15" y="105"/>
                    </a:cubicBezTo>
                    <a:cubicBezTo>
                      <a:pt x="15" y="100"/>
                      <a:pt x="23" y="104"/>
                      <a:pt x="24" y="101"/>
                    </a:cubicBezTo>
                    <a:cubicBezTo>
                      <a:pt x="25" y="98"/>
                      <a:pt x="26" y="95"/>
                      <a:pt x="27" y="92"/>
                    </a:cubicBezTo>
                    <a:cubicBezTo>
                      <a:pt x="27" y="90"/>
                      <a:pt x="27" y="88"/>
                      <a:pt x="26" y="87"/>
                    </a:cubicBezTo>
                    <a:cubicBezTo>
                      <a:pt x="25" y="85"/>
                      <a:pt x="26" y="85"/>
                      <a:pt x="28" y="84"/>
                    </a:cubicBezTo>
                    <a:cubicBezTo>
                      <a:pt x="29" y="84"/>
                      <a:pt x="32" y="83"/>
                      <a:pt x="32" y="82"/>
                    </a:cubicBezTo>
                    <a:cubicBezTo>
                      <a:pt x="32" y="82"/>
                      <a:pt x="32" y="81"/>
                      <a:pt x="32" y="81"/>
                    </a:cubicBezTo>
                    <a:cubicBezTo>
                      <a:pt x="33" y="81"/>
                      <a:pt x="35" y="81"/>
                      <a:pt x="35" y="80"/>
                    </a:cubicBezTo>
                    <a:cubicBezTo>
                      <a:pt x="35" y="79"/>
                      <a:pt x="34" y="79"/>
                      <a:pt x="34" y="78"/>
                    </a:cubicBezTo>
                    <a:cubicBezTo>
                      <a:pt x="35" y="78"/>
                      <a:pt x="36" y="77"/>
                      <a:pt x="36" y="77"/>
                    </a:cubicBezTo>
                    <a:cubicBezTo>
                      <a:pt x="38" y="75"/>
                      <a:pt x="37" y="74"/>
                      <a:pt x="35" y="73"/>
                    </a:cubicBezTo>
                    <a:cubicBezTo>
                      <a:pt x="33" y="71"/>
                      <a:pt x="29" y="70"/>
                      <a:pt x="29" y="66"/>
                    </a:cubicBezTo>
                    <a:cubicBezTo>
                      <a:pt x="29" y="64"/>
                      <a:pt x="29" y="62"/>
                      <a:pt x="30" y="60"/>
                    </a:cubicBezTo>
                    <a:cubicBezTo>
                      <a:pt x="31" y="58"/>
                      <a:pt x="31" y="58"/>
                      <a:pt x="30" y="56"/>
                    </a:cubicBezTo>
                    <a:cubicBezTo>
                      <a:pt x="29" y="56"/>
                      <a:pt x="33" y="53"/>
                      <a:pt x="33" y="53"/>
                    </a:cubicBezTo>
                    <a:cubicBezTo>
                      <a:pt x="35" y="51"/>
                      <a:pt x="36" y="49"/>
                      <a:pt x="39" y="48"/>
                    </a:cubicBezTo>
                    <a:cubicBezTo>
                      <a:pt x="42" y="47"/>
                      <a:pt x="47" y="44"/>
                      <a:pt x="49" y="41"/>
                    </a:cubicBezTo>
                    <a:cubicBezTo>
                      <a:pt x="51" y="38"/>
                      <a:pt x="46" y="36"/>
                      <a:pt x="50" y="35"/>
                    </a:cubicBezTo>
                    <a:cubicBezTo>
                      <a:pt x="52" y="34"/>
                      <a:pt x="51" y="34"/>
                      <a:pt x="50" y="32"/>
                    </a:cubicBezTo>
                    <a:cubicBezTo>
                      <a:pt x="50" y="31"/>
                      <a:pt x="53" y="30"/>
                      <a:pt x="54" y="30"/>
                    </a:cubicBezTo>
                    <a:cubicBezTo>
                      <a:pt x="56" y="28"/>
                      <a:pt x="57" y="27"/>
                      <a:pt x="58" y="29"/>
                    </a:cubicBezTo>
                    <a:cubicBezTo>
                      <a:pt x="59" y="29"/>
                      <a:pt x="60" y="28"/>
                      <a:pt x="60" y="28"/>
                    </a:cubicBezTo>
                    <a:cubicBezTo>
                      <a:pt x="61" y="28"/>
                      <a:pt x="62" y="28"/>
                      <a:pt x="63" y="28"/>
                    </a:cubicBezTo>
                    <a:cubicBezTo>
                      <a:pt x="63" y="27"/>
                      <a:pt x="62" y="27"/>
                      <a:pt x="61" y="25"/>
                    </a:cubicBezTo>
                    <a:cubicBezTo>
                      <a:pt x="60" y="24"/>
                      <a:pt x="61" y="26"/>
                      <a:pt x="61" y="25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3894354" y="2552846"/>
                <a:ext cx="191861" cy="299935"/>
              </a:xfrm>
              <a:custGeom>
                <a:avLst/>
                <a:gdLst/>
                <a:ahLst/>
                <a:cxnLst/>
                <a:rect l="l" t="t" r="r" b="b"/>
                <a:pathLst>
                  <a:path w="54" h="84" extrusionOk="0">
                    <a:moveTo>
                      <a:pt x="53" y="59"/>
                    </a:moveTo>
                    <a:cubicBezTo>
                      <a:pt x="52" y="57"/>
                      <a:pt x="49" y="56"/>
                      <a:pt x="47" y="55"/>
                    </a:cubicBezTo>
                    <a:cubicBezTo>
                      <a:pt x="44" y="53"/>
                      <a:pt x="48" y="53"/>
                      <a:pt x="49" y="51"/>
                    </a:cubicBezTo>
                    <a:cubicBezTo>
                      <a:pt x="49" y="51"/>
                      <a:pt x="45" y="45"/>
                      <a:pt x="44" y="44"/>
                    </a:cubicBezTo>
                    <a:cubicBezTo>
                      <a:pt x="44" y="44"/>
                      <a:pt x="46" y="43"/>
                      <a:pt x="46" y="43"/>
                    </a:cubicBezTo>
                    <a:cubicBezTo>
                      <a:pt x="46" y="42"/>
                      <a:pt x="44" y="39"/>
                      <a:pt x="44" y="38"/>
                    </a:cubicBezTo>
                    <a:cubicBezTo>
                      <a:pt x="44" y="37"/>
                      <a:pt x="45" y="37"/>
                      <a:pt x="45" y="36"/>
                    </a:cubicBezTo>
                    <a:cubicBezTo>
                      <a:pt x="46" y="35"/>
                      <a:pt x="44" y="33"/>
                      <a:pt x="44" y="32"/>
                    </a:cubicBezTo>
                    <a:cubicBezTo>
                      <a:pt x="42" y="30"/>
                      <a:pt x="40" y="28"/>
                      <a:pt x="42" y="26"/>
                    </a:cubicBezTo>
                    <a:cubicBezTo>
                      <a:pt x="43" y="25"/>
                      <a:pt x="45" y="24"/>
                      <a:pt x="45" y="23"/>
                    </a:cubicBezTo>
                    <a:cubicBezTo>
                      <a:pt x="46" y="21"/>
                      <a:pt x="44" y="20"/>
                      <a:pt x="44" y="19"/>
                    </a:cubicBezTo>
                    <a:cubicBezTo>
                      <a:pt x="43" y="18"/>
                      <a:pt x="36" y="15"/>
                      <a:pt x="38" y="13"/>
                    </a:cubicBezTo>
                    <a:cubicBezTo>
                      <a:pt x="38" y="13"/>
                      <a:pt x="40" y="12"/>
                      <a:pt x="40" y="12"/>
                    </a:cubicBezTo>
                    <a:cubicBezTo>
                      <a:pt x="40" y="12"/>
                      <a:pt x="37" y="10"/>
                      <a:pt x="39" y="10"/>
                    </a:cubicBezTo>
                    <a:cubicBezTo>
                      <a:pt x="42" y="10"/>
                      <a:pt x="44" y="5"/>
                      <a:pt x="41" y="3"/>
                    </a:cubicBezTo>
                    <a:cubicBezTo>
                      <a:pt x="40" y="2"/>
                      <a:pt x="38" y="2"/>
                      <a:pt x="37" y="1"/>
                    </a:cubicBezTo>
                    <a:cubicBezTo>
                      <a:pt x="36" y="0"/>
                      <a:pt x="35" y="0"/>
                      <a:pt x="34" y="0"/>
                    </a:cubicBezTo>
                    <a:cubicBezTo>
                      <a:pt x="32" y="1"/>
                      <a:pt x="31" y="0"/>
                      <a:pt x="29" y="1"/>
                    </a:cubicBezTo>
                    <a:cubicBezTo>
                      <a:pt x="28" y="2"/>
                      <a:pt x="26" y="4"/>
                      <a:pt x="25" y="5"/>
                    </a:cubicBezTo>
                    <a:cubicBezTo>
                      <a:pt x="25" y="6"/>
                      <a:pt x="25" y="10"/>
                      <a:pt x="24" y="10"/>
                    </a:cubicBezTo>
                    <a:cubicBezTo>
                      <a:pt x="23" y="11"/>
                      <a:pt x="22" y="12"/>
                      <a:pt x="21" y="13"/>
                    </a:cubicBezTo>
                    <a:cubicBezTo>
                      <a:pt x="20" y="13"/>
                      <a:pt x="18" y="11"/>
                      <a:pt x="17" y="11"/>
                    </a:cubicBezTo>
                    <a:cubicBezTo>
                      <a:pt x="16" y="11"/>
                      <a:pt x="15" y="12"/>
                      <a:pt x="14" y="12"/>
                    </a:cubicBezTo>
                    <a:cubicBezTo>
                      <a:pt x="11" y="13"/>
                      <a:pt x="9" y="12"/>
                      <a:pt x="7" y="10"/>
                    </a:cubicBezTo>
                    <a:cubicBezTo>
                      <a:pt x="7" y="9"/>
                      <a:pt x="5" y="7"/>
                      <a:pt x="4" y="7"/>
                    </a:cubicBezTo>
                    <a:cubicBezTo>
                      <a:pt x="3" y="7"/>
                      <a:pt x="1" y="9"/>
                      <a:pt x="0" y="9"/>
                    </a:cubicBezTo>
                    <a:cubicBezTo>
                      <a:pt x="2" y="11"/>
                      <a:pt x="5" y="13"/>
                      <a:pt x="8" y="14"/>
                    </a:cubicBezTo>
                    <a:cubicBezTo>
                      <a:pt x="9" y="14"/>
                      <a:pt x="11" y="15"/>
                      <a:pt x="12" y="16"/>
                    </a:cubicBezTo>
                    <a:cubicBezTo>
                      <a:pt x="13" y="17"/>
                      <a:pt x="13" y="18"/>
                      <a:pt x="14" y="19"/>
                    </a:cubicBezTo>
                    <a:cubicBezTo>
                      <a:pt x="14" y="20"/>
                      <a:pt x="13" y="20"/>
                      <a:pt x="14" y="21"/>
                    </a:cubicBezTo>
                    <a:cubicBezTo>
                      <a:pt x="14" y="22"/>
                      <a:pt x="16" y="23"/>
                      <a:pt x="15" y="24"/>
                    </a:cubicBezTo>
                    <a:cubicBezTo>
                      <a:pt x="15" y="25"/>
                      <a:pt x="14" y="26"/>
                      <a:pt x="15" y="27"/>
                    </a:cubicBezTo>
                    <a:cubicBezTo>
                      <a:pt x="15" y="27"/>
                      <a:pt x="16" y="29"/>
                      <a:pt x="16" y="29"/>
                    </a:cubicBezTo>
                    <a:cubicBezTo>
                      <a:pt x="15" y="30"/>
                      <a:pt x="15" y="32"/>
                      <a:pt x="15" y="33"/>
                    </a:cubicBezTo>
                    <a:cubicBezTo>
                      <a:pt x="15" y="33"/>
                      <a:pt x="17" y="36"/>
                      <a:pt x="17" y="36"/>
                    </a:cubicBezTo>
                    <a:cubicBezTo>
                      <a:pt x="18" y="37"/>
                      <a:pt x="20" y="38"/>
                      <a:pt x="21" y="38"/>
                    </a:cubicBezTo>
                    <a:cubicBezTo>
                      <a:pt x="22" y="39"/>
                      <a:pt x="22" y="40"/>
                      <a:pt x="22" y="41"/>
                    </a:cubicBezTo>
                    <a:cubicBezTo>
                      <a:pt x="22" y="42"/>
                      <a:pt x="23" y="43"/>
                      <a:pt x="23" y="44"/>
                    </a:cubicBezTo>
                    <a:cubicBezTo>
                      <a:pt x="23" y="45"/>
                      <a:pt x="21" y="44"/>
                      <a:pt x="20" y="44"/>
                    </a:cubicBezTo>
                    <a:cubicBezTo>
                      <a:pt x="19" y="44"/>
                      <a:pt x="16" y="48"/>
                      <a:pt x="16" y="49"/>
                    </a:cubicBezTo>
                    <a:cubicBezTo>
                      <a:pt x="15" y="50"/>
                      <a:pt x="14" y="50"/>
                      <a:pt x="13" y="51"/>
                    </a:cubicBezTo>
                    <a:cubicBezTo>
                      <a:pt x="12" y="52"/>
                      <a:pt x="11" y="53"/>
                      <a:pt x="10" y="54"/>
                    </a:cubicBezTo>
                    <a:cubicBezTo>
                      <a:pt x="9" y="54"/>
                      <a:pt x="4" y="58"/>
                      <a:pt x="4" y="57"/>
                    </a:cubicBezTo>
                    <a:cubicBezTo>
                      <a:pt x="4" y="59"/>
                      <a:pt x="2" y="60"/>
                      <a:pt x="2" y="62"/>
                    </a:cubicBezTo>
                    <a:cubicBezTo>
                      <a:pt x="3" y="64"/>
                      <a:pt x="2" y="67"/>
                      <a:pt x="4" y="67"/>
                    </a:cubicBezTo>
                    <a:cubicBezTo>
                      <a:pt x="5" y="67"/>
                      <a:pt x="4" y="72"/>
                      <a:pt x="4" y="73"/>
                    </a:cubicBezTo>
                    <a:cubicBezTo>
                      <a:pt x="4" y="75"/>
                      <a:pt x="2" y="77"/>
                      <a:pt x="4" y="78"/>
                    </a:cubicBezTo>
                    <a:cubicBezTo>
                      <a:pt x="4" y="78"/>
                      <a:pt x="8" y="79"/>
                      <a:pt x="7" y="80"/>
                    </a:cubicBezTo>
                    <a:cubicBezTo>
                      <a:pt x="7" y="80"/>
                      <a:pt x="5" y="81"/>
                      <a:pt x="5" y="81"/>
                    </a:cubicBezTo>
                    <a:cubicBezTo>
                      <a:pt x="7" y="81"/>
                      <a:pt x="7" y="79"/>
                      <a:pt x="8" y="79"/>
                    </a:cubicBezTo>
                    <a:cubicBezTo>
                      <a:pt x="10" y="78"/>
                      <a:pt x="8" y="83"/>
                      <a:pt x="8" y="83"/>
                    </a:cubicBezTo>
                    <a:cubicBezTo>
                      <a:pt x="8" y="83"/>
                      <a:pt x="11" y="80"/>
                      <a:pt x="11" y="80"/>
                    </a:cubicBezTo>
                    <a:cubicBezTo>
                      <a:pt x="12" y="79"/>
                      <a:pt x="11" y="83"/>
                      <a:pt x="11" y="83"/>
                    </a:cubicBezTo>
                    <a:cubicBezTo>
                      <a:pt x="14" y="84"/>
                      <a:pt x="20" y="81"/>
                      <a:pt x="23" y="80"/>
                    </a:cubicBezTo>
                    <a:cubicBezTo>
                      <a:pt x="27" y="79"/>
                      <a:pt x="31" y="79"/>
                      <a:pt x="36" y="78"/>
                    </a:cubicBezTo>
                    <a:cubicBezTo>
                      <a:pt x="39" y="74"/>
                      <a:pt x="43" y="71"/>
                      <a:pt x="46" y="68"/>
                    </a:cubicBezTo>
                    <a:cubicBezTo>
                      <a:pt x="48" y="66"/>
                      <a:pt x="54" y="62"/>
                      <a:pt x="53" y="59"/>
                    </a:cubicBezTo>
                    <a:cubicBezTo>
                      <a:pt x="52" y="57"/>
                      <a:pt x="54" y="62"/>
                      <a:pt x="53" y="59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3619919" y="2517630"/>
                <a:ext cx="455366" cy="381294"/>
              </a:xfrm>
              <a:custGeom>
                <a:avLst/>
                <a:gdLst/>
                <a:ahLst/>
                <a:cxnLst/>
                <a:rect l="l" t="t" r="r" b="b"/>
                <a:pathLst>
                  <a:path w="128" h="107" extrusionOk="0">
                    <a:moveTo>
                      <a:pt x="34" y="101"/>
                    </a:moveTo>
                    <a:cubicBezTo>
                      <a:pt x="34" y="101"/>
                      <a:pt x="35" y="98"/>
                      <a:pt x="35" y="97"/>
                    </a:cubicBezTo>
                    <a:cubicBezTo>
                      <a:pt x="35" y="95"/>
                      <a:pt x="36" y="94"/>
                      <a:pt x="38" y="93"/>
                    </a:cubicBezTo>
                    <a:cubicBezTo>
                      <a:pt x="40" y="91"/>
                      <a:pt x="38" y="88"/>
                      <a:pt x="38" y="87"/>
                    </a:cubicBezTo>
                    <a:cubicBezTo>
                      <a:pt x="38" y="84"/>
                      <a:pt x="42" y="84"/>
                      <a:pt x="39" y="82"/>
                    </a:cubicBezTo>
                    <a:cubicBezTo>
                      <a:pt x="37" y="80"/>
                      <a:pt x="36" y="80"/>
                      <a:pt x="37" y="77"/>
                    </a:cubicBezTo>
                    <a:cubicBezTo>
                      <a:pt x="38" y="75"/>
                      <a:pt x="37" y="73"/>
                      <a:pt x="37" y="71"/>
                    </a:cubicBezTo>
                    <a:cubicBezTo>
                      <a:pt x="36" y="68"/>
                      <a:pt x="35" y="65"/>
                      <a:pt x="38" y="63"/>
                    </a:cubicBezTo>
                    <a:cubicBezTo>
                      <a:pt x="39" y="62"/>
                      <a:pt x="41" y="62"/>
                      <a:pt x="42" y="61"/>
                    </a:cubicBezTo>
                    <a:cubicBezTo>
                      <a:pt x="43" y="61"/>
                      <a:pt x="44" y="62"/>
                      <a:pt x="45" y="61"/>
                    </a:cubicBezTo>
                    <a:cubicBezTo>
                      <a:pt x="46" y="59"/>
                      <a:pt x="45" y="58"/>
                      <a:pt x="44" y="57"/>
                    </a:cubicBezTo>
                    <a:cubicBezTo>
                      <a:pt x="44" y="55"/>
                      <a:pt x="46" y="54"/>
                      <a:pt x="47" y="52"/>
                    </a:cubicBezTo>
                    <a:cubicBezTo>
                      <a:pt x="47" y="51"/>
                      <a:pt x="48" y="48"/>
                      <a:pt x="48" y="46"/>
                    </a:cubicBezTo>
                    <a:cubicBezTo>
                      <a:pt x="48" y="44"/>
                      <a:pt x="52" y="44"/>
                      <a:pt x="51" y="43"/>
                    </a:cubicBezTo>
                    <a:cubicBezTo>
                      <a:pt x="51" y="41"/>
                      <a:pt x="53" y="40"/>
                      <a:pt x="54" y="38"/>
                    </a:cubicBezTo>
                    <a:cubicBezTo>
                      <a:pt x="56" y="36"/>
                      <a:pt x="56" y="37"/>
                      <a:pt x="56" y="34"/>
                    </a:cubicBezTo>
                    <a:cubicBezTo>
                      <a:pt x="55" y="33"/>
                      <a:pt x="59" y="28"/>
                      <a:pt x="60" y="28"/>
                    </a:cubicBezTo>
                    <a:cubicBezTo>
                      <a:pt x="61" y="27"/>
                      <a:pt x="64" y="28"/>
                      <a:pt x="65" y="28"/>
                    </a:cubicBezTo>
                    <a:cubicBezTo>
                      <a:pt x="65" y="26"/>
                      <a:pt x="65" y="25"/>
                      <a:pt x="65" y="23"/>
                    </a:cubicBezTo>
                    <a:cubicBezTo>
                      <a:pt x="68" y="24"/>
                      <a:pt x="70" y="24"/>
                      <a:pt x="72" y="25"/>
                    </a:cubicBezTo>
                    <a:cubicBezTo>
                      <a:pt x="76" y="25"/>
                      <a:pt x="74" y="21"/>
                      <a:pt x="75" y="19"/>
                    </a:cubicBezTo>
                    <a:cubicBezTo>
                      <a:pt x="75" y="19"/>
                      <a:pt x="77" y="19"/>
                      <a:pt x="78" y="19"/>
                    </a:cubicBezTo>
                    <a:cubicBezTo>
                      <a:pt x="79" y="18"/>
                      <a:pt x="81" y="16"/>
                      <a:pt x="82" y="18"/>
                    </a:cubicBezTo>
                    <a:cubicBezTo>
                      <a:pt x="84" y="19"/>
                      <a:pt x="84" y="21"/>
                      <a:pt x="86" y="22"/>
                    </a:cubicBezTo>
                    <a:cubicBezTo>
                      <a:pt x="87" y="22"/>
                      <a:pt x="89" y="22"/>
                      <a:pt x="90" y="22"/>
                    </a:cubicBezTo>
                    <a:cubicBezTo>
                      <a:pt x="91" y="22"/>
                      <a:pt x="92" y="21"/>
                      <a:pt x="94" y="21"/>
                    </a:cubicBezTo>
                    <a:cubicBezTo>
                      <a:pt x="95" y="21"/>
                      <a:pt x="96" y="23"/>
                      <a:pt x="98" y="23"/>
                    </a:cubicBezTo>
                    <a:cubicBezTo>
                      <a:pt x="98" y="22"/>
                      <a:pt x="102" y="20"/>
                      <a:pt x="102" y="20"/>
                    </a:cubicBezTo>
                    <a:cubicBezTo>
                      <a:pt x="102" y="17"/>
                      <a:pt x="102" y="16"/>
                      <a:pt x="103" y="14"/>
                    </a:cubicBezTo>
                    <a:cubicBezTo>
                      <a:pt x="104" y="13"/>
                      <a:pt x="106" y="11"/>
                      <a:pt x="107" y="11"/>
                    </a:cubicBezTo>
                    <a:cubicBezTo>
                      <a:pt x="108" y="11"/>
                      <a:pt x="109" y="11"/>
                      <a:pt x="110" y="11"/>
                    </a:cubicBezTo>
                    <a:cubicBezTo>
                      <a:pt x="111" y="11"/>
                      <a:pt x="111" y="10"/>
                      <a:pt x="112" y="10"/>
                    </a:cubicBezTo>
                    <a:cubicBezTo>
                      <a:pt x="113" y="10"/>
                      <a:pt x="115" y="12"/>
                      <a:pt x="116" y="12"/>
                    </a:cubicBezTo>
                    <a:cubicBezTo>
                      <a:pt x="118" y="13"/>
                      <a:pt x="119" y="14"/>
                      <a:pt x="119" y="17"/>
                    </a:cubicBezTo>
                    <a:cubicBezTo>
                      <a:pt x="121" y="17"/>
                      <a:pt x="126" y="14"/>
                      <a:pt x="124" y="12"/>
                    </a:cubicBezTo>
                    <a:cubicBezTo>
                      <a:pt x="126" y="13"/>
                      <a:pt x="121" y="13"/>
                      <a:pt x="120" y="13"/>
                    </a:cubicBezTo>
                    <a:cubicBezTo>
                      <a:pt x="125" y="12"/>
                      <a:pt x="118" y="9"/>
                      <a:pt x="117" y="10"/>
                    </a:cubicBezTo>
                    <a:cubicBezTo>
                      <a:pt x="118" y="9"/>
                      <a:pt x="119" y="10"/>
                      <a:pt x="119" y="10"/>
                    </a:cubicBezTo>
                    <a:cubicBezTo>
                      <a:pt x="121" y="10"/>
                      <a:pt x="123" y="10"/>
                      <a:pt x="124" y="9"/>
                    </a:cubicBezTo>
                    <a:cubicBezTo>
                      <a:pt x="125" y="9"/>
                      <a:pt x="128" y="7"/>
                      <a:pt x="127" y="6"/>
                    </a:cubicBezTo>
                    <a:cubicBezTo>
                      <a:pt x="125" y="5"/>
                      <a:pt x="122" y="4"/>
                      <a:pt x="119" y="3"/>
                    </a:cubicBezTo>
                    <a:cubicBezTo>
                      <a:pt x="118" y="2"/>
                      <a:pt x="117" y="4"/>
                      <a:pt x="116" y="5"/>
                    </a:cubicBezTo>
                    <a:cubicBezTo>
                      <a:pt x="116" y="5"/>
                      <a:pt x="114" y="8"/>
                      <a:pt x="114" y="7"/>
                    </a:cubicBezTo>
                    <a:cubicBezTo>
                      <a:pt x="114" y="7"/>
                      <a:pt x="114" y="6"/>
                      <a:pt x="114" y="5"/>
                    </a:cubicBezTo>
                    <a:cubicBezTo>
                      <a:pt x="114" y="5"/>
                      <a:pt x="112" y="5"/>
                      <a:pt x="112" y="5"/>
                    </a:cubicBezTo>
                    <a:cubicBezTo>
                      <a:pt x="113" y="4"/>
                      <a:pt x="115" y="5"/>
                      <a:pt x="115" y="4"/>
                    </a:cubicBezTo>
                    <a:cubicBezTo>
                      <a:pt x="115" y="4"/>
                      <a:pt x="112" y="4"/>
                      <a:pt x="112" y="4"/>
                    </a:cubicBezTo>
                    <a:cubicBezTo>
                      <a:pt x="112" y="3"/>
                      <a:pt x="116" y="3"/>
                      <a:pt x="116" y="2"/>
                    </a:cubicBezTo>
                    <a:cubicBezTo>
                      <a:pt x="115" y="1"/>
                      <a:pt x="109" y="0"/>
                      <a:pt x="110" y="2"/>
                    </a:cubicBezTo>
                    <a:cubicBezTo>
                      <a:pt x="111" y="3"/>
                      <a:pt x="111" y="3"/>
                      <a:pt x="110" y="4"/>
                    </a:cubicBezTo>
                    <a:cubicBezTo>
                      <a:pt x="109" y="5"/>
                      <a:pt x="107" y="7"/>
                      <a:pt x="106" y="7"/>
                    </a:cubicBezTo>
                    <a:cubicBezTo>
                      <a:pt x="105" y="7"/>
                      <a:pt x="106" y="3"/>
                      <a:pt x="106" y="3"/>
                    </a:cubicBezTo>
                    <a:cubicBezTo>
                      <a:pt x="106" y="2"/>
                      <a:pt x="101" y="9"/>
                      <a:pt x="100" y="9"/>
                    </a:cubicBezTo>
                    <a:cubicBezTo>
                      <a:pt x="97" y="9"/>
                      <a:pt x="100" y="5"/>
                      <a:pt x="101" y="4"/>
                    </a:cubicBezTo>
                    <a:cubicBezTo>
                      <a:pt x="102" y="4"/>
                      <a:pt x="103" y="2"/>
                      <a:pt x="103" y="2"/>
                    </a:cubicBezTo>
                    <a:cubicBezTo>
                      <a:pt x="102" y="1"/>
                      <a:pt x="100" y="0"/>
                      <a:pt x="100" y="1"/>
                    </a:cubicBezTo>
                    <a:cubicBezTo>
                      <a:pt x="100" y="1"/>
                      <a:pt x="101" y="2"/>
                      <a:pt x="101" y="2"/>
                    </a:cubicBezTo>
                    <a:cubicBezTo>
                      <a:pt x="101" y="2"/>
                      <a:pt x="99" y="2"/>
                      <a:pt x="98" y="2"/>
                    </a:cubicBezTo>
                    <a:cubicBezTo>
                      <a:pt x="97" y="3"/>
                      <a:pt x="98" y="2"/>
                      <a:pt x="97" y="1"/>
                    </a:cubicBezTo>
                    <a:cubicBezTo>
                      <a:pt x="97" y="1"/>
                      <a:pt x="95" y="3"/>
                      <a:pt x="95" y="3"/>
                    </a:cubicBezTo>
                    <a:cubicBezTo>
                      <a:pt x="95" y="4"/>
                      <a:pt x="97" y="5"/>
                      <a:pt x="96" y="5"/>
                    </a:cubicBezTo>
                    <a:cubicBezTo>
                      <a:pt x="95" y="5"/>
                      <a:pt x="95" y="5"/>
                      <a:pt x="95" y="5"/>
                    </a:cubicBezTo>
                    <a:cubicBezTo>
                      <a:pt x="94" y="5"/>
                      <a:pt x="94" y="6"/>
                      <a:pt x="94" y="7"/>
                    </a:cubicBezTo>
                    <a:cubicBezTo>
                      <a:pt x="95" y="5"/>
                      <a:pt x="91" y="6"/>
                      <a:pt x="91" y="6"/>
                    </a:cubicBezTo>
                    <a:cubicBezTo>
                      <a:pt x="91" y="6"/>
                      <a:pt x="93" y="5"/>
                      <a:pt x="93" y="4"/>
                    </a:cubicBezTo>
                    <a:cubicBezTo>
                      <a:pt x="93" y="5"/>
                      <a:pt x="89" y="6"/>
                      <a:pt x="88" y="6"/>
                    </a:cubicBezTo>
                    <a:cubicBezTo>
                      <a:pt x="87" y="6"/>
                      <a:pt x="91" y="9"/>
                      <a:pt x="91" y="9"/>
                    </a:cubicBezTo>
                    <a:cubicBezTo>
                      <a:pt x="91" y="9"/>
                      <a:pt x="90" y="11"/>
                      <a:pt x="90" y="11"/>
                    </a:cubicBezTo>
                    <a:cubicBezTo>
                      <a:pt x="90" y="11"/>
                      <a:pt x="87" y="8"/>
                      <a:pt x="87" y="8"/>
                    </a:cubicBezTo>
                    <a:cubicBezTo>
                      <a:pt x="87" y="8"/>
                      <a:pt x="85" y="11"/>
                      <a:pt x="85" y="8"/>
                    </a:cubicBezTo>
                    <a:cubicBezTo>
                      <a:pt x="84" y="7"/>
                      <a:pt x="81" y="9"/>
                      <a:pt x="80" y="8"/>
                    </a:cubicBezTo>
                    <a:cubicBezTo>
                      <a:pt x="81" y="9"/>
                      <a:pt x="84" y="9"/>
                      <a:pt x="84" y="10"/>
                    </a:cubicBezTo>
                    <a:cubicBezTo>
                      <a:pt x="84" y="10"/>
                      <a:pt x="83" y="10"/>
                      <a:pt x="83" y="11"/>
                    </a:cubicBezTo>
                    <a:cubicBezTo>
                      <a:pt x="83" y="12"/>
                      <a:pt x="84" y="12"/>
                      <a:pt x="84" y="13"/>
                    </a:cubicBezTo>
                    <a:cubicBezTo>
                      <a:pt x="84" y="13"/>
                      <a:pt x="81" y="12"/>
                      <a:pt x="81" y="11"/>
                    </a:cubicBezTo>
                    <a:cubicBezTo>
                      <a:pt x="80" y="11"/>
                      <a:pt x="80" y="12"/>
                      <a:pt x="80" y="13"/>
                    </a:cubicBezTo>
                    <a:cubicBezTo>
                      <a:pt x="79" y="13"/>
                      <a:pt x="79" y="12"/>
                      <a:pt x="79" y="11"/>
                    </a:cubicBezTo>
                    <a:cubicBezTo>
                      <a:pt x="79" y="11"/>
                      <a:pt x="77" y="13"/>
                      <a:pt x="77" y="13"/>
                    </a:cubicBezTo>
                    <a:cubicBezTo>
                      <a:pt x="76" y="14"/>
                      <a:pt x="78" y="14"/>
                      <a:pt x="78" y="15"/>
                    </a:cubicBezTo>
                    <a:cubicBezTo>
                      <a:pt x="78" y="15"/>
                      <a:pt x="76" y="15"/>
                      <a:pt x="76" y="15"/>
                    </a:cubicBezTo>
                    <a:cubicBezTo>
                      <a:pt x="75" y="14"/>
                      <a:pt x="76" y="13"/>
                      <a:pt x="76" y="12"/>
                    </a:cubicBezTo>
                    <a:cubicBezTo>
                      <a:pt x="76" y="12"/>
                      <a:pt x="73" y="14"/>
                      <a:pt x="73" y="14"/>
                    </a:cubicBezTo>
                    <a:cubicBezTo>
                      <a:pt x="73" y="14"/>
                      <a:pt x="73" y="14"/>
                      <a:pt x="74" y="14"/>
                    </a:cubicBezTo>
                    <a:cubicBezTo>
                      <a:pt x="73" y="14"/>
                      <a:pt x="72" y="16"/>
                      <a:pt x="72" y="16"/>
                    </a:cubicBezTo>
                    <a:cubicBezTo>
                      <a:pt x="71" y="15"/>
                      <a:pt x="73" y="14"/>
                      <a:pt x="72" y="14"/>
                    </a:cubicBezTo>
                    <a:cubicBezTo>
                      <a:pt x="71" y="13"/>
                      <a:pt x="70" y="13"/>
                      <a:pt x="70" y="12"/>
                    </a:cubicBezTo>
                    <a:cubicBezTo>
                      <a:pt x="70" y="12"/>
                      <a:pt x="72" y="12"/>
                      <a:pt x="72" y="12"/>
                    </a:cubicBezTo>
                    <a:cubicBezTo>
                      <a:pt x="72" y="11"/>
                      <a:pt x="69" y="10"/>
                      <a:pt x="68" y="10"/>
                    </a:cubicBezTo>
                    <a:cubicBezTo>
                      <a:pt x="68" y="11"/>
                      <a:pt x="69" y="13"/>
                      <a:pt x="69" y="13"/>
                    </a:cubicBezTo>
                    <a:cubicBezTo>
                      <a:pt x="69" y="13"/>
                      <a:pt x="65" y="14"/>
                      <a:pt x="66" y="14"/>
                    </a:cubicBezTo>
                    <a:cubicBezTo>
                      <a:pt x="66" y="14"/>
                      <a:pt x="68" y="14"/>
                      <a:pt x="68" y="14"/>
                    </a:cubicBezTo>
                    <a:cubicBezTo>
                      <a:pt x="68" y="14"/>
                      <a:pt x="67" y="14"/>
                      <a:pt x="67" y="14"/>
                    </a:cubicBezTo>
                    <a:cubicBezTo>
                      <a:pt x="68" y="16"/>
                      <a:pt x="70" y="14"/>
                      <a:pt x="69" y="14"/>
                    </a:cubicBezTo>
                    <a:cubicBezTo>
                      <a:pt x="70" y="15"/>
                      <a:pt x="69" y="16"/>
                      <a:pt x="69" y="16"/>
                    </a:cubicBezTo>
                    <a:cubicBezTo>
                      <a:pt x="69" y="17"/>
                      <a:pt x="67" y="15"/>
                      <a:pt x="67" y="15"/>
                    </a:cubicBezTo>
                    <a:cubicBezTo>
                      <a:pt x="66" y="15"/>
                      <a:pt x="66" y="14"/>
                      <a:pt x="65" y="14"/>
                    </a:cubicBezTo>
                    <a:cubicBezTo>
                      <a:pt x="65" y="14"/>
                      <a:pt x="64" y="16"/>
                      <a:pt x="63" y="15"/>
                    </a:cubicBezTo>
                    <a:cubicBezTo>
                      <a:pt x="63" y="14"/>
                      <a:pt x="60" y="16"/>
                      <a:pt x="60" y="16"/>
                    </a:cubicBezTo>
                    <a:cubicBezTo>
                      <a:pt x="60" y="16"/>
                      <a:pt x="60" y="19"/>
                      <a:pt x="60" y="19"/>
                    </a:cubicBezTo>
                    <a:cubicBezTo>
                      <a:pt x="60" y="20"/>
                      <a:pt x="61" y="17"/>
                      <a:pt x="62" y="18"/>
                    </a:cubicBezTo>
                    <a:cubicBezTo>
                      <a:pt x="62" y="18"/>
                      <a:pt x="64" y="19"/>
                      <a:pt x="64" y="18"/>
                    </a:cubicBezTo>
                    <a:cubicBezTo>
                      <a:pt x="64" y="19"/>
                      <a:pt x="63" y="19"/>
                      <a:pt x="63" y="20"/>
                    </a:cubicBezTo>
                    <a:cubicBezTo>
                      <a:pt x="62" y="20"/>
                      <a:pt x="63" y="22"/>
                      <a:pt x="62" y="22"/>
                    </a:cubicBezTo>
                    <a:cubicBezTo>
                      <a:pt x="62" y="23"/>
                      <a:pt x="61" y="21"/>
                      <a:pt x="61" y="21"/>
                    </a:cubicBezTo>
                    <a:cubicBezTo>
                      <a:pt x="60" y="21"/>
                      <a:pt x="60" y="23"/>
                      <a:pt x="59" y="23"/>
                    </a:cubicBezTo>
                    <a:cubicBezTo>
                      <a:pt x="59" y="23"/>
                      <a:pt x="59" y="21"/>
                      <a:pt x="59" y="21"/>
                    </a:cubicBezTo>
                    <a:cubicBezTo>
                      <a:pt x="58" y="21"/>
                      <a:pt x="58" y="22"/>
                      <a:pt x="57" y="22"/>
                    </a:cubicBezTo>
                    <a:cubicBezTo>
                      <a:pt x="57" y="22"/>
                      <a:pt x="57" y="20"/>
                      <a:pt x="57" y="20"/>
                    </a:cubicBezTo>
                    <a:cubicBezTo>
                      <a:pt x="57" y="19"/>
                      <a:pt x="56" y="22"/>
                      <a:pt x="55" y="22"/>
                    </a:cubicBezTo>
                    <a:cubicBezTo>
                      <a:pt x="53" y="23"/>
                      <a:pt x="56" y="17"/>
                      <a:pt x="56" y="17"/>
                    </a:cubicBezTo>
                    <a:cubicBezTo>
                      <a:pt x="55" y="17"/>
                      <a:pt x="53" y="18"/>
                      <a:pt x="53" y="18"/>
                    </a:cubicBezTo>
                    <a:cubicBezTo>
                      <a:pt x="52" y="19"/>
                      <a:pt x="54" y="20"/>
                      <a:pt x="54" y="20"/>
                    </a:cubicBezTo>
                    <a:cubicBezTo>
                      <a:pt x="53" y="20"/>
                      <a:pt x="53" y="20"/>
                      <a:pt x="52" y="20"/>
                    </a:cubicBezTo>
                    <a:cubicBezTo>
                      <a:pt x="52" y="20"/>
                      <a:pt x="52" y="21"/>
                      <a:pt x="51" y="22"/>
                    </a:cubicBezTo>
                    <a:cubicBezTo>
                      <a:pt x="52" y="21"/>
                      <a:pt x="47" y="21"/>
                      <a:pt x="49" y="22"/>
                    </a:cubicBezTo>
                    <a:cubicBezTo>
                      <a:pt x="49" y="23"/>
                      <a:pt x="51" y="22"/>
                      <a:pt x="51" y="22"/>
                    </a:cubicBezTo>
                    <a:cubicBezTo>
                      <a:pt x="51" y="22"/>
                      <a:pt x="50" y="23"/>
                      <a:pt x="51" y="23"/>
                    </a:cubicBezTo>
                    <a:cubicBezTo>
                      <a:pt x="51" y="23"/>
                      <a:pt x="52" y="23"/>
                      <a:pt x="52" y="22"/>
                    </a:cubicBezTo>
                    <a:cubicBezTo>
                      <a:pt x="52" y="22"/>
                      <a:pt x="52" y="24"/>
                      <a:pt x="51" y="24"/>
                    </a:cubicBezTo>
                    <a:cubicBezTo>
                      <a:pt x="50" y="24"/>
                      <a:pt x="50" y="23"/>
                      <a:pt x="49" y="23"/>
                    </a:cubicBezTo>
                    <a:cubicBezTo>
                      <a:pt x="48" y="24"/>
                      <a:pt x="48" y="26"/>
                      <a:pt x="47" y="26"/>
                    </a:cubicBezTo>
                    <a:cubicBezTo>
                      <a:pt x="47" y="26"/>
                      <a:pt x="44" y="26"/>
                      <a:pt x="44" y="26"/>
                    </a:cubicBezTo>
                    <a:cubicBezTo>
                      <a:pt x="44" y="29"/>
                      <a:pt x="51" y="25"/>
                      <a:pt x="51" y="25"/>
                    </a:cubicBezTo>
                    <a:cubicBezTo>
                      <a:pt x="52" y="25"/>
                      <a:pt x="53" y="24"/>
                      <a:pt x="54" y="25"/>
                    </a:cubicBezTo>
                    <a:cubicBezTo>
                      <a:pt x="56" y="25"/>
                      <a:pt x="55" y="23"/>
                      <a:pt x="54" y="2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6" y="25"/>
                      <a:pt x="57" y="23"/>
                      <a:pt x="58" y="23"/>
                    </a:cubicBezTo>
                    <a:cubicBezTo>
                      <a:pt x="57" y="23"/>
                      <a:pt x="57" y="25"/>
                      <a:pt x="56" y="25"/>
                    </a:cubicBezTo>
                    <a:cubicBezTo>
                      <a:pt x="57" y="25"/>
                      <a:pt x="58" y="25"/>
                      <a:pt x="58" y="25"/>
                    </a:cubicBezTo>
                    <a:cubicBezTo>
                      <a:pt x="58" y="25"/>
                      <a:pt x="56" y="26"/>
                      <a:pt x="56" y="27"/>
                    </a:cubicBezTo>
                    <a:cubicBezTo>
                      <a:pt x="56" y="27"/>
                      <a:pt x="61" y="25"/>
                      <a:pt x="61" y="26"/>
                    </a:cubicBezTo>
                    <a:cubicBezTo>
                      <a:pt x="60" y="27"/>
                      <a:pt x="57" y="26"/>
                      <a:pt x="57" y="28"/>
                    </a:cubicBezTo>
                    <a:cubicBezTo>
                      <a:pt x="56" y="31"/>
                      <a:pt x="54" y="27"/>
                      <a:pt x="54" y="27"/>
                    </a:cubicBezTo>
                    <a:cubicBezTo>
                      <a:pt x="54" y="26"/>
                      <a:pt x="54" y="29"/>
                      <a:pt x="54" y="29"/>
                    </a:cubicBezTo>
                    <a:cubicBezTo>
                      <a:pt x="54" y="29"/>
                      <a:pt x="53" y="27"/>
                      <a:pt x="52" y="27"/>
                    </a:cubicBezTo>
                    <a:cubicBezTo>
                      <a:pt x="51" y="28"/>
                      <a:pt x="49" y="30"/>
                      <a:pt x="49" y="31"/>
                    </a:cubicBezTo>
                    <a:cubicBezTo>
                      <a:pt x="49" y="31"/>
                      <a:pt x="51" y="30"/>
                      <a:pt x="51" y="30"/>
                    </a:cubicBezTo>
                    <a:cubicBezTo>
                      <a:pt x="51" y="31"/>
                      <a:pt x="53" y="30"/>
                      <a:pt x="53" y="31"/>
                    </a:cubicBezTo>
                    <a:cubicBezTo>
                      <a:pt x="53" y="30"/>
                      <a:pt x="50" y="31"/>
                      <a:pt x="50" y="32"/>
                    </a:cubicBezTo>
                    <a:cubicBezTo>
                      <a:pt x="51" y="33"/>
                      <a:pt x="54" y="31"/>
                      <a:pt x="53" y="33"/>
                    </a:cubicBezTo>
                    <a:cubicBezTo>
                      <a:pt x="54" y="31"/>
                      <a:pt x="47" y="34"/>
                      <a:pt x="47" y="34"/>
                    </a:cubicBezTo>
                    <a:cubicBezTo>
                      <a:pt x="47" y="33"/>
                      <a:pt x="53" y="35"/>
                      <a:pt x="52" y="35"/>
                    </a:cubicBezTo>
                    <a:cubicBezTo>
                      <a:pt x="51" y="36"/>
                      <a:pt x="50" y="34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6"/>
                      <a:pt x="46" y="34"/>
                      <a:pt x="45" y="36"/>
                    </a:cubicBezTo>
                    <a:cubicBezTo>
                      <a:pt x="45" y="36"/>
                      <a:pt x="48" y="36"/>
                      <a:pt x="48" y="36"/>
                    </a:cubicBezTo>
                    <a:cubicBezTo>
                      <a:pt x="46" y="38"/>
                      <a:pt x="44" y="36"/>
                      <a:pt x="45" y="39"/>
                    </a:cubicBezTo>
                    <a:cubicBezTo>
                      <a:pt x="45" y="39"/>
                      <a:pt x="43" y="40"/>
                      <a:pt x="43" y="40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42"/>
                      <a:pt x="41" y="42"/>
                      <a:pt x="41" y="42"/>
                    </a:cubicBezTo>
                    <a:cubicBezTo>
                      <a:pt x="41" y="43"/>
                      <a:pt x="42" y="42"/>
                      <a:pt x="42" y="42"/>
                    </a:cubicBezTo>
                    <a:cubicBezTo>
                      <a:pt x="43" y="42"/>
                      <a:pt x="42" y="43"/>
                      <a:pt x="42" y="43"/>
                    </a:cubicBezTo>
                    <a:cubicBezTo>
                      <a:pt x="43" y="43"/>
                      <a:pt x="45" y="44"/>
                      <a:pt x="46" y="43"/>
                    </a:cubicBezTo>
                    <a:cubicBezTo>
                      <a:pt x="44" y="44"/>
                      <a:pt x="44" y="44"/>
                      <a:pt x="42" y="44"/>
                    </a:cubicBezTo>
                    <a:cubicBezTo>
                      <a:pt x="41" y="44"/>
                      <a:pt x="38" y="44"/>
                      <a:pt x="38" y="45"/>
                    </a:cubicBezTo>
                    <a:cubicBezTo>
                      <a:pt x="38" y="45"/>
                      <a:pt x="39" y="45"/>
                      <a:pt x="39" y="45"/>
                    </a:cubicBezTo>
                    <a:cubicBezTo>
                      <a:pt x="39" y="45"/>
                      <a:pt x="38" y="46"/>
                      <a:pt x="38" y="46"/>
                    </a:cubicBezTo>
                    <a:cubicBezTo>
                      <a:pt x="38" y="46"/>
                      <a:pt x="40" y="45"/>
                      <a:pt x="40" y="46"/>
                    </a:cubicBezTo>
                    <a:cubicBezTo>
                      <a:pt x="40" y="46"/>
                      <a:pt x="38" y="48"/>
                      <a:pt x="38" y="48"/>
                    </a:cubicBezTo>
                    <a:cubicBezTo>
                      <a:pt x="38" y="48"/>
                      <a:pt x="39" y="48"/>
                      <a:pt x="39" y="49"/>
                    </a:cubicBezTo>
                    <a:cubicBezTo>
                      <a:pt x="39" y="49"/>
                      <a:pt x="37" y="49"/>
                      <a:pt x="37" y="49"/>
                    </a:cubicBezTo>
                    <a:cubicBezTo>
                      <a:pt x="37" y="49"/>
                      <a:pt x="39" y="50"/>
                      <a:pt x="39" y="50"/>
                    </a:cubicBezTo>
                    <a:cubicBezTo>
                      <a:pt x="38" y="50"/>
                      <a:pt x="37" y="50"/>
                      <a:pt x="37" y="50"/>
                    </a:cubicBezTo>
                    <a:cubicBezTo>
                      <a:pt x="37" y="51"/>
                      <a:pt x="38" y="52"/>
                      <a:pt x="39" y="52"/>
                    </a:cubicBezTo>
                    <a:cubicBezTo>
                      <a:pt x="37" y="52"/>
                      <a:pt x="35" y="52"/>
                      <a:pt x="34" y="54"/>
                    </a:cubicBezTo>
                    <a:cubicBezTo>
                      <a:pt x="34" y="55"/>
                      <a:pt x="30" y="54"/>
                      <a:pt x="30" y="54"/>
                    </a:cubicBezTo>
                    <a:cubicBezTo>
                      <a:pt x="30" y="57"/>
                      <a:pt x="36" y="54"/>
                      <a:pt x="37" y="54"/>
                    </a:cubicBezTo>
                    <a:cubicBezTo>
                      <a:pt x="36" y="54"/>
                      <a:pt x="35" y="56"/>
                      <a:pt x="35" y="56"/>
                    </a:cubicBezTo>
                    <a:cubicBezTo>
                      <a:pt x="32" y="56"/>
                      <a:pt x="34" y="57"/>
                      <a:pt x="33" y="58"/>
                    </a:cubicBezTo>
                    <a:cubicBezTo>
                      <a:pt x="32" y="59"/>
                      <a:pt x="30" y="57"/>
                      <a:pt x="29" y="58"/>
                    </a:cubicBezTo>
                    <a:cubicBezTo>
                      <a:pt x="29" y="59"/>
                      <a:pt x="26" y="61"/>
                      <a:pt x="26" y="61"/>
                    </a:cubicBezTo>
                    <a:cubicBezTo>
                      <a:pt x="26" y="62"/>
                      <a:pt x="27" y="62"/>
                      <a:pt x="27" y="62"/>
                    </a:cubicBezTo>
                    <a:cubicBezTo>
                      <a:pt x="27" y="63"/>
                      <a:pt x="24" y="63"/>
                      <a:pt x="24" y="63"/>
                    </a:cubicBezTo>
                    <a:cubicBezTo>
                      <a:pt x="24" y="63"/>
                      <a:pt x="25" y="64"/>
                      <a:pt x="25" y="65"/>
                    </a:cubicBezTo>
                    <a:cubicBezTo>
                      <a:pt x="25" y="66"/>
                      <a:pt x="27" y="65"/>
                      <a:pt x="28" y="65"/>
                    </a:cubicBezTo>
                    <a:cubicBezTo>
                      <a:pt x="29" y="64"/>
                      <a:pt x="30" y="65"/>
                      <a:pt x="31" y="64"/>
                    </a:cubicBezTo>
                    <a:cubicBezTo>
                      <a:pt x="31" y="64"/>
                      <a:pt x="30" y="63"/>
                      <a:pt x="30" y="62"/>
                    </a:cubicBezTo>
                    <a:cubicBezTo>
                      <a:pt x="30" y="62"/>
                      <a:pt x="32" y="63"/>
                      <a:pt x="33" y="64"/>
                    </a:cubicBezTo>
                    <a:cubicBezTo>
                      <a:pt x="33" y="64"/>
                      <a:pt x="30" y="66"/>
                      <a:pt x="30" y="66"/>
                    </a:cubicBezTo>
                    <a:cubicBezTo>
                      <a:pt x="29" y="66"/>
                      <a:pt x="28" y="67"/>
                      <a:pt x="28" y="66"/>
                    </a:cubicBezTo>
                    <a:cubicBezTo>
                      <a:pt x="27" y="65"/>
                      <a:pt x="26" y="67"/>
                      <a:pt x="25" y="67"/>
                    </a:cubicBezTo>
                    <a:cubicBezTo>
                      <a:pt x="24" y="66"/>
                      <a:pt x="24" y="63"/>
                      <a:pt x="23" y="66"/>
                    </a:cubicBezTo>
                    <a:cubicBezTo>
                      <a:pt x="21" y="70"/>
                      <a:pt x="20" y="65"/>
                      <a:pt x="21" y="65"/>
                    </a:cubicBezTo>
                    <a:cubicBezTo>
                      <a:pt x="19" y="65"/>
                      <a:pt x="21" y="69"/>
                      <a:pt x="19" y="68"/>
                    </a:cubicBezTo>
                    <a:cubicBezTo>
                      <a:pt x="15" y="68"/>
                      <a:pt x="18" y="70"/>
                      <a:pt x="17" y="71"/>
                    </a:cubicBezTo>
                    <a:cubicBezTo>
                      <a:pt x="16" y="71"/>
                      <a:pt x="16" y="69"/>
                      <a:pt x="16" y="69"/>
                    </a:cubicBezTo>
                    <a:cubicBezTo>
                      <a:pt x="14" y="69"/>
                      <a:pt x="12" y="70"/>
                      <a:pt x="11" y="71"/>
                    </a:cubicBezTo>
                    <a:cubicBezTo>
                      <a:pt x="11" y="72"/>
                      <a:pt x="15" y="72"/>
                      <a:pt x="16" y="72"/>
                    </a:cubicBezTo>
                    <a:cubicBezTo>
                      <a:pt x="16" y="72"/>
                      <a:pt x="19" y="71"/>
                      <a:pt x="19" y="71"/>
                    </a:cubicBezTo>
                    <a:cubicBezTo>
                      <a:pt x="20" y="72"/>
                      <a:pt x="15" y="72"/>
                      <a:pt x="15" y="72"/>
                    </a:cubicBezTo>
                    <a:cubicBezTo>
                      <a:pt x="14" y="72"/>
                      <a:pt x="14" y="73"/>
                      <a:pt x="13" y="73"/>
                    </a:cubicBezTo>
                    <a:cubicBezTo>
                      <a:pt x="12" y="73"/>
                      <a:pt x="11" y="73"/>
                      <a:pt x="10" y="73"/>
                    </a:cubicBezTo>
                    <a:cubicBezTo>
                      <a:pt x="8" y="72"/>
                      <a:pt x="7" y="73"/>
                      <a:pt x="9" y="74"/>
                    </a:cubicBezTo>
                    <a:cubicBezTo>
                      <a:pt x="10" y="74"/>
                      <a:pt x="12" y="74"/>
                      <a:pt x="12" y="76"/>
                    </a:cubicBezTo>
                    <a:cubicBezTo>
                      <a:pt x="12" y="76"/>
                      <a:pt x="11" y="78"/>
                      <a:pt x="11" y="77"/>
                    </a:cubicBezTo>
                    <a:cubicBezTo>
                      <a:pt x="10" y="77"/>
                      <a:pt x="12" y="75"/>
                      <a:pt x="10" y="74"/>
                    </a:cubicBezTo>
                    <a:cubicBezTo>
                      <a:pt x="7" y="74"/>
                      <a:pt x="9" y="75"/>
                      <a:pt x="8" y="76"/>
                    </a:cubicBezTo>
                    <a:cubicBezTo>
                      <a:pt x="8" y="76"/>
                      <a:pt x="8" y="73"/>
                      <a:pt x="7" y="73"/>
                    </a:cubicBezTo>
                    <a:cubicBezTo>
                      <a:pt x="7" y="72"/>
                      <a:pt x="5" y="78"/>
                      <a:pt x="6" y="77"/>
                    </a:cubicBezTo>
                    <a:cubicBezTo>
                      <a:pt x="5" y="77"/>
                      <a:pt x="5" y="75"/>
                      <a:pt x="5" y="75"/>
                    </a:cubicBezTo>
                    <a:cubicBezTo>
                      <a:pt x="4" y="75"/>
                      <a:pt x="4" y="77"/>
                      <a:pt x="4" y="77"/>
                    </a:cubicBezTo>
                    <a:cubicBezTo>
                      <a:pt x="3" y="78"/>
                      <a:pt x="1" y="77"/>
                      <a:pt x="1" y="78"/>
                    </a:cubicBezTo>
                    <a:cubicBezTo>
                      <a:pt x="1" y="79"/>
                      <a:pt x="0" y="80"/>
                      <a:pt x="1" y="80"/>
                    </a:cubicBezTo>
                    <a:cubicBezTo>
                      <a:pt x="2" y="80"/>
                      <a:pt x="3" y="80"/>
                      <a:pt x="4" y="81"/>
                    </a:cubicBezTo>
                    <a:cubicBezTo>
                      <a:pt x="4" y="81"/>
                      <a:pt x="0" y="82"/>
                      <a:pt x="1" y="83"/>
                    </a:cubicBezTo>
                    <a:cubicBezTo>
                      <a:pt x="1" y="84"/>
                      <a:pt x="3" y="84"/>
                      <a:pt x="3" y="84"/>
                    </a:cubicBezTo>
                    <a:cubicBezTo>
                      <a:pt x="3" y="84"/>
                      <a:pt x="6" y="83"/>
                      <a:pt x="6" y="84"/>
                    </a:cubicBezTo>
                    <a:cubicBezTo>
                      <a:pt x="5" y="85"/>
                      <a:pt x="2" y="84"/>
                      <a:pt x="1" y="86"/>
                    </a:cubicBezTo>
                    <a:cubicBezTo>
                      <a:pt x="0" y="87"/>
                      <a:pt x="6" y="87"/>
                      <a:pt x="4" y="89"/>
                    </a:cubicBezTo>
                    <a:cubicBezTo>
                      <a:pt x="4" y="89"/>
                      <a:pt x="3" y="87"/>
                      <a:pt x="2" y="88"/>
                    </a:cubicBezTo>
                    <a:cubicBezTo>
                      <a:pt x="1" y="89"/>
                      <a:pt x="1" y="90"/>
                      <a:pt x="2" y="91"/>
                    </a:cubicBezTo>
                    <a:cubicBezTo>
                      <a:pt x="3" y="91"/>
                      <a:pt x="5" y="92"/>
                      <a:pt x="6" y="92"/>
                    </a:cubicBezTo>
                    <a:cubicBezTo>
                      <a:pt x="7" y="91"/>
                      <a:pt x="8" y="89"/>
                      <a:pt x="9" y="90"/>
                    </a:cubicBezTo>
                    <a:cubicBezTo>
                      <a:pt x="8" y="90"/>
                      <a:pt x="7" y="91"/>
                      <a:pt x="7" y="91"/>
                    </a:cubicBezTo>
                    <a:cubicBezTo>
                      <a:pt x="7" y="92"/>
                      <a:pt x="6" y="92"/>
                      <a:pt x="5" y="92"/>
                    </a:cubicBezTo>
                    <a:cubicBezTo>
                      <a:pt x="5" y="92"/>
                      <a:pt x="7" y="93"/>
                      <a:pt x="7" y="94"/>
                    </a:cubicBezTo>
                    <a:cubicBezTo>
                      <a:pt x="7" y="94"/>
                      <a:pt x="4" y="92"/>
                      <a:pt x="5" y="94"/>
                    </a:cubicBezTo>
                    <a:cubicBezTo>
                      <a:pt x="5" y="95"/>
                      <a:pt x="8" y="96"/>
                      <a:pt x="8" y="96"/>
                    </a:cubicBezTo>
                    <a:cubicBezTo>
                      <a:pt x="8" y="97"/>
                      <a:pt x="5" y="95"/>
                      <a:pt x="4" y="96"/>
                    </a:cubicBezTo>
                    <a:cubicBezTo>
                      <a:pt x="2" y="96"/>
                      <a:pt x="4" y="93"/>
                      <a:pt x="3" y="93"/>
                    </a:cubicBezTo>
                    <a:cubicBezTo>
                      <a:pt x="3" y="93"/>
                      <a:pt x="1" y="95"/>
                      <a:pt x="2" y="96"/>
                    </a:cubicBezTo>
                    <a:cubicBezTo>
                      <a:pt x="3" y="96"/>
                      <a:pt x="2" y="98"/>
                      <a:pt x="2" y="98"/>
                    </a:cubicBezTo>
                    <a:cubicBezTo>
                      <a:pt x="3" y="99"/>
                      <a:pt x="4" y="97"/>
                      <a:pt x="5" y="96"/>
                    </a:cubicBezTo>
                    <a:cubicBezTo>
                      <a:pt x="5" y="96"/>
                      <a:pt x="5" y="97"/>
                      <a:pt x="5" y="97"/>
                    </a:cubicBezTo>
                    <a:cubicBezTo>
                      <a:pt x="6" y="97"/>
                      <a:pt x="6" y="96"/>
                      <a:pt x="7" y="96"/>
                    </a:cubicBezTo>
                    <a:cubicBezTo>
                      <a:pt x="7" y="96"/>
                      <a:pt x="7" y="98"/>
                      <a:pt x="6" y="98"/>
                    </a:cubicBezTo>
                    <a:cubicBezTo>
                      <a:pt x="4" y="99"/>
                      <a:pt x="8" y="101"/>
                      <a:pt x="8" y="100"/>
                    </a:cubicBezTo>
                    <a:cubicBezTo>
                      <a:pt x="8" y="102"/>
                      <a:pt x="1" y="100"/>
                      <a:pt x="5" y="103"/>
                    </a:cubicBezTo>
                    <a:cubicBezTo>
                      <a:pt x="7" y="104"/>
                      <a:pt x="8" y="105"/>
                      <a:pt x="10" y="105"/>
                    </a:cubicBezTo>
                    <a:cubicBezTo>
                      <a:pt x="10" y="105"/>
                      <a:pt x="13" y="107"/>
                      <a:pt x="14" y="107"/>
                    </a:cubicBezTo>
                    <a:cubicBezTo>
                      <a:pt x="17" y="107"/>
                      <a:pt x="21" y="104"/>
                      <a:pt x="23" y="102"/>
                    </a:cubicBezTo>
                    <a:cubicBezTo>
                      <a:pt x="24" y="100"/>
                      <a:pt x="25" y="100"/>
                      <a:pt x="27" y="99"/>
                    </a:cubicBezTo>
                    <a:cubicBezTo>
                      <a:pt x="28" y="98"/>
                      <a:pt x="28" y="95"/>
                      <a:pt x="29" y="95"/>
                    </a:cubicBezTo>
                    <a:cubicBezTo>
                      <a:pt x="29" y="95"/>
                      <a:pt x="29" y="98"/>
                      <a:pt x="30" y="98"/>
                    </a:cubicBezTo>
                    <a:cubicBezTo>
                      <a:pt x="32" y="99"/>
                      <a:pt x="31" y="99"/>
                      <a:pt x="31" y="100"/>
                    </a:cubicBezTo>
                    <a:cubicBezTo>
                      <a:pt x="32" y="100"/>
                      <a:pt x="33" y="100"/>
                      <a:pt x="34" y="101"/>
                    </a:cubicBezTo>
                    <a:cubicBezTo>
                      <a:pt x="34" y="102"/>
                      <a:pt x="33" y="100"/>
                      <a:pt x="34" y="10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4007283" y="2289339"/>
                <a:ext cx="2883987" cy="1005449"/>
              </a:xfrm>
              <a:custGeom>
                <a:avLst/>
                <a:gdLst/>
                <a:ahLst/>
                <a:cxnLst/>
                <a:rect l="l" t="t" r="r" b="b"/>
                <a:pathLst>
                  <a:path w="810" h="282" extrusionOk="0">
                    <a:moveTo>
                      <a:pt x="808" y="111"/>
                    </a:moveTo>
                    <a:cubicBezTo>
                      <a:pt x="806" y="109"/>
                      <a:pt x="803" y="108"/>
                      <a:pt x="801" y="106"/>
                    </a:cubicBezTo>
                    <a:cubicBezTo>
                      <a:pt x="800" y="105"/>
                      <a:pt x="799" y="104"/>
                      <a:pt x="797" y="103"/>
                    </a:cubicBezTo>
                    <a:cubicBezTo>
                      <a:pt x="796" y="103"/>
                      <a:pt x="794" y="103"/>
                      <a:pt x="793" y="102"/>
                    </a:cubicBezTo>
                    <a:cubicBezTo>
                      <a:pt x="793" y="103"/>
                      <a:pt x="794" y="103"/>
                      <a:pt x="794" y="103"/>
                    </a:cubicBezTo>
                    <a:cubicBezTo>
                      <a:pt x="795" y="103"/>
                      <a:pt x="792" y="104"/>
                      <a:pt x="791" y="103"/>
                    </a:cubicBezTo>
                    <a:cubicBezTo>
                      <a:pt x="791" y="103"/>
                      <a:pt x="792" y="103"/>
                      <a:pt x="792" y="102"/>
                    </a:cubicBezTo>
                    <a:cubicBezTo>
                      <a:pt x="791" y="101"/>
                      <a:pt x="786" y="103"/>
                      <a:pt x="785" y="102"/>
                    </a:cubicBezTo>
                    <a:cubicBezTo>
                      <a:pt x="787" y="103"/>
                      <a:pt x="787" y="103"/>
                      <a:pt x="787" y="106"/>
                    </a:cubicBezTo>
                    <a:cubicBezTo>
                      <a:pt x="786" y="107"/>
                      <a:pt x="788" y="109"/>
                      <a:pt x="788" y="109"/>
                    </a:cubicBezTo>
                    <a:cubicBezTo>
                      <a:pt x="787" y="109"/>
                      <a:pt x="787" y="108"/>
                      <a:pt x="787" y="108"/>
                    </a:cubicBezTo>
                    <a:cubicBezTo>
                      <a:pt x="786" y="107"/>
                      <a:pt x="786" y="109"/>
                      <a:pt x="785" y="109"/>
                    </a:cubicBezTo>
                    <a:cubicBezTo>
                      <a:pt x="785" y="109"/>
                      <a:pt x="783" y="105"/>
                      <a:pt x="783" y="105"/>
                    </a:cubicBezTo>
                    <a:cubicBezTo>
                      <a:pt x="783" y="104"/>
                      <a:pt x="783" y="104"/>
                      <a:pt x="783" y="104"/>
                    </a:cubicBezTo>
                    <a:cubicBezTo>
                      <a:pt x="783" y="103"/>
                      <a:pt x="782" y="102"/>
                      <a:pt x="783" y="101"/>
                    </a:cubicBezTo>
                    <a:cubicBezTo>
                      <a:pt x="784" y="99"/>
                      <a:pt x="782" y="100"/>
                      <a:pt x="781" y="99"/>
                    </a:cubicBezTo>
                    <a:cubicBezTo>
                      <a:pt x="781" y="98"/>
                      <a:pt x="779" y="97"/>
                      <a:pt x="778" y="97"/>
                    </a:cubicBezTo>
                    <a:cubicBezTo>
                      <a:pt x="771" y="93"/>
                      <a:pt x="765" y="89"/>
                      <a:pt x="758" y="87"/>
                    </a:cubicBezTo>
                    <a:cubicBezTo>
                      <a:pt x="756" y="86"/>
                      <a:pt x="755" y="85"/>
                      <a:pt x="754" y="84"/>
                    </a:cubicBezTo>
                    <a:cubicBezTo>
                      <a:pt x="753" y="83"/>
                      <a:pt x="751" y="82"/>
                      <a:pt x="749" y="82"/>
                    </a:cubicBezTo>
                    <a:cubicBezTo>
                      <a:pt x="746" y="81"/>
                      <a:pt x="743" y="80"/>
                      <a:pt x="739" y="78"/>
                    </a:cubicBezTo>
                    <a:cubicBezTo>
                      <a:pt x="736" y="78"/>
                      <a:pt x="732" y="78"/>
                      <a:pt x="730" y="78"/>
                    </a:cubicBezTo>
                    <a:cubicBezTo>
                      <a:pt x="728" y="78"/>
                      <a:pt x="727" y="78"/>
                      <a:pt x="726" y="78"/>
                    </a:cubicBezTo>
                    <a:cubicBezTo>
                      <a:pt x="726" y="78"/>
                      <a:pt x="725" y="77"/>
                      <a:pt x="725" y="77"/>
                    </a:cubicBezTo>
                    <a:cubicBezTo>
                      <a:pt x="724" y="78"/>
                      <a:pt x="724" y="79"/>
                      <a:pt x="723" y="78"/>
                    </a:cubicBezTo>
                    <a:cubicBezTo>
                      <a:pt x="720" y="78"/>
                      <a:pt x="717" y="77"/>
                      <a:pt x="714" y="76"/>
                    </a:cubicBezTo>
                    <a:cubicBezTo>
                      <a:pt x="713" y="76"/>
                      <a:pt x="710" y="75"/>
                      <a:pt x="710" y="77"/>
                    </a:cubicBezTo>
                    <a:cubicBezTo>
                      <a:pt x="709" y="79"/>
                      <a:pt x="708" y="79"/>
                      <a:pt x="710" y="80"/>
                    </a:cubicBezTo>
                    <a:cubicBezTo>
                      <a:pt x="712" y="82"/>
                      <a:pt x="714" y="86"/>
                      <a:pt x="709" y="87"/>
                    </a:cubicBezTo>
                    <a:cubicBezTo>
                      <a:pt x="708" y="88"/>
                      <a:pt x="705" y="88"/>
                      <a:pt x="704" y="86"/>
                    </a:cubicBezTo>
                    <a:cubicBezTo>
                      <a:pt x="703" y="85"/>
                      <a:pt x="703" y="84"/>
                      <a:pt x="700" y="84"/>
                    </a:cubicBezTo>
                    <a:cubicBezTo>
                      <a:pt x="697" y="83"/>
                      <a:pt x="699" y="82"/>
                      <a:pt x="698" y="81"/>
                    </a:cubicBezTo>
                    <a:cubicBezTo>
                      <a:pt x="698" y="80"/>
                      <a:pt x="695" y="79"/>
                      <a:pt x="694" y="80"/>
                    </a:cubicBezTo>
                    <a:cubicBezTo>
                      <a:pt x="691" y="83"/>
                      <a:pt x="686" y="80"/>
                      <a:pt x="682" y="80"/>
                    </a:cubicBezTo>
                    <a:cubicBezTo>
                      <a:pt x="678" y="80"/>
                      <a:pt x="674" y="79"/>
                      <a:pt x="670" y="79"/>
                    </a:cubicBezTo>
                    <a:cubicBezTo>
                      <a:pt x="668" y="79"/>
                      <a:pt x="667" y="79"/>
                      <a:pt x="665" y="80"/>
                    </a:cubicBezTo>
                    <a:cubicBezTo>
                      <a:pt x="663" y="81"/>
                      <a:pt x="664" y="84"/>
                      <a:pt x="664" y="86"/>
                    </a:cubicBezTo>
                    <a:cubicBezTo>
                      <a:pt x="664" y="86"/>
                      <a:pt x="664" y="86"/>
                      <a:pt x="664" y="86"/>
                    </a:cubicBezTo>
                    <a:cubicBezTo>
                      <a:pt x="663" y="86"/>
                      <a:pt x="662" y="81"/>
                      <a:pt x="661" y="80"/>
                    </a:cubicBezTo>
                    <a:cubicBezTo>
                      <a:pt x="660" y="80"/>
                      <a:pt x="656" y="80"/>
                      <a:pt x="655" y="78"/>
                    </a:cubicBezTo>
                    <a:cubicBezTo>
                      <a:pt x="655" y="75"/>
                      <a:pt x="659" y="74"/>
                      <a:pt x="655" y="71"/>
                    </a:cubicBezTo>
                    <a:cubicBezTo>
                      <a:pt x="653" y="70"/>
                      <a:pt x="651" y="69"/>
                      <a:pt x="648" y="68"/>
                    </a:cubicBezTo>
                    <a:cubicBezTo>
                      <a:pt x="642" y="66"/>
                      <a:pt x="635" y="68"/>
                      <a:pt x="629" y="69"/>
                    </a:cubicBezTo>
                    <a:cubicBezTo>
                      <a:pt x="626" y="69"/>
                      <a:pt x="623" y="69"/>
                      <a:pt x="619" y="69"/>
                    </a:cubicBezTo>
                    <a:cubicBezTo>
                      <a:pt x="618" y="69"/>
                      <a:pt x="618" y="69"/>
                      <a:pt x="617" y="69"/>
                    </a:cubicBezTo>
                    <a:cubicBezTo>
                      <a:pt x="615" y="68"/>
                      <a:pt x="617" y="68"/>
                      <a:pt x="618" y="67"/>
                    </a:cubicBezTo>
                    <a:cubicBezTo>
                      <a:pt x="618" y="66"/>
                      <a:pt x="613" y="65"/>
                      <a:pt x="613" y="65"/>
                    </a:cubicBezTo>
                    <a:cubicBezTo>
                      <a:pt x="612" y="64"/>
                      <a:pt x="608" y="65"/>
                      <a:pt x="607" y="65"/>
                    </a:cubicBezTo>
                    <a:cubicBezTo>
                      <a:pt x="607" y="65"/>
                      <a:pt x="611" y="64"/>
                      <a:pt x="610" y="63"/>
                    </a:cubicBezTo>
                    <a:cubicBezTo>
                      <a:pt x="609" y="63"/>
                      <a:pt x="608" y="64"/>
                      <a:pt x="607" y="64"/>
                    </a:cubicBezTo>
                    <a:cubicBezTo>
                      <a:pt x="606" y="63"/>
                      <a:pt x="604" y="62"/>
                      <a:pt x="604" y="62"/>
                    </a:cubicBezTo>
                    <a:cubicBezTo>
                      <a:pt x="603" y="62"/>
                      <a:pt x="600" y="60"/>
                      <a:pt x="602" y="60"/>
                    </a:cubicBezTo>
                    <a:cubicBezTo>
                      <a:pt x="603" y="60"/>
                      <a:pt x="605" y="60"/>
                      <a:pt x="606" y="60"/>
                    </a:cubicBezTo>
                    <a:cubicBezTo>
                      <a:pt x="609" y="60"/>
                      <a:pt x="605" y="57"/>
                      <a:pt x="604" y="57"/>
                    </a:cubicBezTo>
                    <a:cubicBezTo>
                      <a:pt x="602" y="55"/>
                      <a:pt x="597" y="56"/>
                      <a:pt x="594" y="55"/>
                    </a:cubicBezTo>
                    <a:cubicBezTo>
                      <a:pt x="592" y="55"/>
                      <a:pt x="591" y="57"/>
                      <a:pt x="589" y="59"/>
                    </a:cubicBezTo>
                    <a:cubicBezTo>
                      <a:pt x="589" y="59"/>
                      <a:pt x="582" y="63"/>
                      <a:pt x="582" y="60"/>
                    </a:cubicBezTo>
                    <a:cubicBezTo>
                      <a:pt x="583" y="58"/>
                      <a:pt x="584" y="60"/>
                      <a:pt x="586" y="59"/>
                    </a:cubicBezTo>
                    <a:cubicBezTo>
                      <a:pt x="586" y="59"/>
                      <a:pt x="585" y="56"/>
                      <a:pt x="584" y="56"/>
                    </a:cubicBezTo>
                    <a:cubicBezTo>
                      <a:pt x="584" y="56"/>
                      <a:pt x="578" y="56"/>
                      <a:pt x="578" y="56"/>
                    </a:cubicBezTo>
                    <a:cubicBezTo>
                      <a:pt x="579" y="55"/>
                      <a:pt x="581" y="54"/>
                      <a:pt x="583" y="54"/>
                    </a:cubicBezTo>
                    <a:cubicBezTo>
                      <a:pt x="584" y="55"/>
                      <a:pt x="591" y="55"/>
                      <a:pt x="591" y="55"/>
                    </a:cubicBezTo>
                    <a:cubicBezTo>
                      <a:pt x="591" y="54"/>
                      <a:pt x="585" y="54"/>
                      <a:pt x="584" y="53"/>
                    </a:cubicBezTo>
                    <a:cubicBezTo>
                      <a:pt x="582" y="53"/>
                      <a:pt x="580" y="53"/>
                      <a:pt x="578" y="53"/>
                    </a:cubicBezTo>
                    <a:cubicBezTo>
                      <a:pt x="574" y="52"/>
                      <a:pt x="570" y="52"/>
                      <a:pt x="566" y="51"/>
                    </a:cubicBezTo>
                    <a:cubicBezTo>
                      <a:pt x="565" y="51"/>
                      <a:pt x="561" y="50"/>
                      <a:pt x="561" y="50"/>
                    </a:cubicBezTo>
                    <a:cubicBezTo>
                      <a:pt x="561" y="51"/>
                      <a:pt x="562" y="52"/>
                      <a:pt x="561" y="52"/>
                    </a:cubicBezTo>
                    <a:cubicBezTo>
                      <a:pt x="560" y="53"/>
                      <a:pt x="559" y="53"/>
                      <a:pt x="558" y="53"/>
                    </a:cubicBezTo>
                    <a:cubicBezTo>
                      <a:pt x="557" y="53"/>
                      <a:pt x="552" y="54"/>
                      <a:pt x="553" y="56"/>
                    </a:cubicBezTo>
                    <a:cubicBezTo>
                      <a:pt x="554" y="58"/>
                      <a:pt x="556" y="55"/>
                      <a:pt x="557" y="56"/>
                    </a:cubicBezTo>
                    <a:cubicBezTo>
                      <a:pt x="557" y="56"/>
                      <a:pt x="554" y="57"/>
                      <a:pt x="555" y="59"/>
                    </a:cubicBezTo>
                    <a:cubicBezTo>
                      <a:pt x="556" y="59"/>
                      <a:pt x="555" y="60"/>
                      <a:pt x="555" y="61"/>
                    </a:cubicBezTo>
                    <a:cubicBezTo>
                      <a:pt x="556" y="61"/>
                      <a:pt x="557" y="62"/>
                      <a:pt x="557" y="63"/>
                    </a:cubicBezTo>
                    <a:cubicBezTo>
                      <a:pt x="557" y="63"/>
                      <a:pt x="553" y="63"/>
                      <a:pt x="552" y="63"/>
                    </a:cubicBezTo>
                    <a:cubicBezTo>
                      <a:pt x="550" y="63"/>
                      <a:pt x="552" y="62"/>
                      <a:pt x="552" y="62"/>
                    </a:cubicBezTo>
                    <a:cubicBezTo>
                      <a:pt x="551" y="61"/>
                      <a:pt x="548" y="62"/>
                      <a:pt x="548" y="62"/>
                    </a:cubicBezTo>
                    <a:cubicBezTo>
                      <a:pt x="546" y="63"/>
                      <a:pt x="544" y="62"/>
                      <a:pt x="543" y="62"/>
                    </a:cubicBezTo>
                    <a:cubicBezTo>
                      <a:pt x="542" y="62"/>
                      <a:pt x="546" y="63"/>
                      <a:pt x="546" y="63"/>
                    </a:cubicBezTo>
                    <a:cubicBezTo>
                      <a:pt x="549" y="64"/>
                      <a:pt x="546" y="66"/>
                      <a:pt x="545" y="65"/>
                    </a:cubicBezTo>
                    <a:cubicBezTo>
                      <a:pt x="544" y="65"/>
                      <a:pt x="544" y="64"/>
                      <a:pt x="544" y="63"/>
                    </a:cubicBezTo>
                    <a:cubicBezTo>
                      <a:pt x="543" y="63"/>
                      <a:pt x="542" y="63"/>
                      <a:pt x="541" y="63"/>
                    </a:cubicBezTo>
                    <a:cubicBezTo>
                      <a:pt x="539" y="62"/>
                      <a:pt x="537" y="61"/>
                      <a:pt x="534" y="62"/>
                    </a:cubicBezTo>
                    <a:cubicBezTo>
                      <a:pt x="531" y="62"/>
                      <a:pt x="529" y="65"/>
                      <a:pt x="526" y="63"/>
                    </a:cubicBezTo>
                    <a:cubicBezTo>
                      <a:pt x="524" y="62"/>
                      <a:pt x="522" y="61"/>
                      <a:pt x="521" y="59"/>
                    </a:cubicBezTo>
                    <a:cubicBezTo>
                      <a:pt x="520" y="58"/>
                      <a:pt x="518" y="62"/>
                      <a:pt x="517" y="62"/>
                    </a:cubicBezTo>
                    <a:cubicBezTo>
                      <a:pt x="516" y="64"/>
                      <a:pt x="515" y="70"/>
                      <a:pt x="512" y="69"/>
                    </a:cubicBezTo>
                    <a:cubicBezTo>
                      <a:pt x="510" y="68"/>
                      <a:pt x="508" y="68"/>
                      <a:pt x="506" y="66"/>
                    </a:cubicBezTo>
                    <a:cubicBezTo>
                      <a:pt x="505" y="65"/>
                      <a:pt x="503" y="63"/>
                      <a:pt x="502" y="62"/>
                    </a:cubicBezTo>
                    <a:cubicBezTo>
                      <a:pt x="501" y="60"/>
                      <a:pt x="499" y="59"/>
                      <a:pt x="498" y="58"/>
                    </a:cubicBezTo>
                    <a:cubicBezTo>
                      <a:pt x="496" y="56"/>
                      <a:pt x="500" y="57"/>
                      <a:pt x="501" y="57"/>
                    </a:cubicBezTo>
                    <a:cubicBezTo>
                      <a:pt x="502" y="57"/>
                      <a:pt x="504" y="56"/>
                      <a:pt x="504" y="55"/>
                    </a:cubicBezTo>
                    <a:cubicBezTo>
                      <a:pt x="504" y="55"/>
                      <a:pt x="499" y="52"/>
                      <a:pt x="499" y="52"/>
                    </a:cubicBezTo>
                    <a:cubicBezTo>
                      <a:pt x="499" y="52"/>
                      <a:pt x="502" y="52"/>
                      <a:pt x="502" y="51"/>
                    </a:cubicBezTo>
                    <a:cubicBezTo>
                      <a:pt x="501" y="50"/>
                      <a:pt x="499" y="50"/>
                      <a:pt x="499" y="50"/>
                    </a:cubicBezTo>
                    <a:cubicBezTo>
                      <a:pt x="499" y="48"/>
                      <a:pt x="504" y="47"/>
                      <a:pt x="499" y="46"/>
                    </a:cubicBezTo>
                    <a:cubicBezTo>
                      <a:pt x="498" y="46"/>
                      <a:pt x="497" y="44"/>
                      <a:pt x="495" y="44"/>
                    </a:cubicBezTo>
                    <a:cubicBezTo>
                      <a:pt x="494" y="44"/>
                      <a:pt x="492" y="43"/>
                      <a:pt x="491" y="44"/>
                    </a:cubicBezTo>
                    <a:cubicBezTo>
                      <a:pt x="490" y="44"/>
                      <a:pt x="490" y="45"/>
                      <a:pt x="489" y="45"/>
                    </a:cubicBezTo>
                    <a:cubicBezTo>
                      <a:pt x="488" y="44"/>
                      <a:pt x="488" y="44"/>
                      <a:pt x="487" y="44"/>
                    </a:cubicBezTo>
                    <a:cubicBezTo>
                      <a:pt x="486" y="44"/>
                      <a:pt x="484" y="44"/>
                      <a:pt x="483" y="43"/>
                    </a:cubicBezTo>
                    <a:cubicBezTo>
                      <a:pt x="482" y="43"/>
                      <a:pt x="481" y="43"/>
                      <a:pt x="480" y="41"/>
                    </a:cubicBezTo>
                    <a:cubicBezTo>
                      <a:pt x="479" y="41"/>
                      <a:pt x="480" y="40"/>
                      <a:pt x="478" y="41"/>
                    </a:cubicBezTo>
                    <a:cubicBezTo>
                      <a:pt x="478" y="41"/>
                      <a:pt x="477" y="42"/>
                      <a:pt x="476" y="42"/>
                    </a:cubicBezTo>
                    <a:cubicBezTo>
                      <a:pt x="475" y="42"/>
                      <a:pt x="475" y="41"/>
                      <a:pt x="474" y="42"/>
                    </a:cubicBezTo>
                    <a:cubicBezTo>
                      <a:pt x="474" y="43"/>
                      <a:pt x="473" y="44"/>
                      <a:pt x="473" y="45"/>
                    </a:cubicBezTo>
                    <a:cubicBezTo>
                      <a:pt x="473" y="46"/>
                      <a:pt x="475" y="46"/>
                      <a:pt x="474" y="47"/>
                    </a:cubicBezTo>
                    <a:cubicBezTo>
                      <a:pt x="473" y="48"/>
                      <a:pt x="474" y="48"/>
                      <a:pt x="473" y="48"/>
                    </a:cubicBezTo>
                    <a:cubicBezTo>
                      <a:pt x="472" y="48"/>
                      <a:pt x="470" y="48"/>
                      <a:pt x="469" y="49"/>
                    </a:cubicBezTo>
                    <a:cubicBezTo>
                      <a:pt x="470" y="48"/>
                      <a:pt x="473" y="50"/>
                      <a:pt x="473" y="50"/>
                    </a:cubicBezTo>
                    <a:cubicBezTo>
                      <a:pt x="472" y="51"/>
                      <a:pt x="469" y="49"/>
                      <a:pt x="467" y="49"/>
                    </a:cubicBezTo>
                    <a:cubicBezTo>
                      <a:pt x="465" y="49"/>
                      <a:pt x="462" y="49"/>
                      <a:pt x="459" y="49"/>
                    </a:cubicBezTo>
                    <a:cubicBezTo>
                      <a:pt x="458" y="49"/>
                      <a:pt x="458" y="48"/>
                      <a:pt x="457" y="48"/>
                    </a:cubicBezTo>
                    <a:cubicBezTo>
                      <a:pt x="456" y="47"/>
                      <a:pt x="453" y="48"/>
                      <a:pt x="452" y="48"/>
                    </a:cubicBezTo>
                    <a:cubicBezTo>
                      <a:pt x="451" y="47"/>
                      <a:pt x="449" y="47"/>
                      <a:pt x="448" y="46"/>
                    </a:cubicBezTo>
                    <a:cubicBezTo>
                      <a:pt x="448" y="45"/>
                      <a:pt x="450" y="45"/>
                      <a:pt x="450" y="44"/>
                    </a:cubicBezTo>
                    <a:cubicBezTo>
                      <a:pt x="451" y="43"/>
                      <a:pt x="442" y="43"/>
                      <a:pt x="441" y="43"/>
                    </a:cubicBezTo>
                    <a:cubicBezTo>
                      <a:pt x="436" y="42"/>
                      <a:pt x="432" y="43"/>
                      <a:pt x="427" y="43"/>
                    </a:cubicBezTo>
                    <a:cubicBezTo>
                      <a:pt x="424" y="43"/>
                      <a:pt x="425" y="43"/>
                      <a:pt x="426" y="45"/>
                    </a:cubicBezTo>
                    <a:cubicBezTo>
                      <a:pt x="426" y="46"/>
                      <a:pt x="424" y="45"/>
                      <a:pt x="424" y="45"/>
                    </a:cubicBezTo>
                    <a:cubicBezTo>
                      <a:pt x="422" y="45"/>
                      <a:pt x="423" y="44"/>
                      <a:pt x="423" y="43"/>
                    </a:cubicBezTo>
                    <a:cubicBezTo>
                      <a:pt x="423" y="41"/>
                      <a:pt x="422" y="38"/>
                      <a:pt x="420" y="40"/>
                    </a:cubicBezTo>
                    <a:cubicBezTo>
                      <a:pt x="420" y="42"/>
                      <a:pt x="416" y="42"/>
                      <a:pt x="414" y="41"/>
                    </a:cubicBezTo>
                    <a:cubicBezTo>
                      <a:pt x="413" y="40"/>
                      <a:pt x="415" y="38"/>
                      <a:pt x="411" y="39"/>
                    </a:cubicBezTo>
                    <a:cubicBezTo>
                      <a:pt x="410" y="39"/>
                      <a:pt x="409" y="39"/>
                      <a:pt x="408" y="39"/>
                    </a:cubicBezTo>
                    <a:cubicBezTo>
                      <a:pt x="407" y="38"/>
                      <a:pt x="406" y="39"/>
                      <a:pt x="404" y="40"/>
                    </a:cubicBezTo>
                    <a:cubicBezTo>
                      <a:pt x="402" y="42"/>
                      <a:pt x="407" y="41"/>
                      <a:pt x="407" y="42"/>
                    </a:cubicBezTo>
                    <a:cubicBezTo>
                      <a:pt x="407" y="44"/>
                      <a:pt x="403" y="43"/>
                      <a:pt x="402" y="44"/>
                    </a:cubicBezTo>
                    <a:cubicBezTo>
                      <a:pt x="401" y="45"/>
                      <a:pt x="399" y="45"/>
                      <a:pt x="397" y="46"/>
                    </a:cubicBezTo>
                    <a:cubicBezTo>
                      <a:pt x="395" y="47"/>
                      <a:pt x="393" y="47"/>
                      <a:pt x="390" y="47"/>
                    </a:cubicBezTo>
                    <a:cubicBezTo>
                      <a:pt x="388" y="47"/>
                      <a:pt x="388" y="47"/>
                      <a:pt x="387" y="49"/>
                    </a:cubicBezTo>
                    <a:cubicBezTo>
                      <a:pt x="386" y="50"/>
                      <a:pt x="382" y="51"/>
                      <a:pt x="381" y="51"/>
                    </a:cubicBezTo>
                    <a:cubicBezTo>
                      <a:pt x="381" y="50"/>
                      <a:pt x="383" y="50"/>
                      <a:pt x="383" y="50"/>
                    </a:cubicBezTo>
                    <a:cubicBezTo>
                      <a:pt x="385" y="49"/>
                      <a:pt x="385" y="47"/>
                      <a:pt x="386" y="46"/>
                    </a:cubicBezTo>
                    <a:cubicBezTo>
                      <a:pt x="387" y="44"/>
                      <a:pt x="388" y="46"/>
                      <a:pt x="389" y="45"/>
                    </a:cubicBezTo>
                    <a:cubicBezTo>
                      <a:pt x="390" y="45"/>
                      <a:pt x="390" y="44"/>
                      <a:pt x="391" y="44"/>
                    </a:cubicBezTo>
                    <a:cubicBezTo>
                      <a:pt x="394" y="42"/>
                      <a:pt x="398" y="41"/>
                      <a:pt x="401" y="39"/>
                    </a:cubicBezTo>
                    <a:cubicBezTo>
                      <a:pt x="403" y="38"/>
                      <a:pt x="405" y="37"/>
                      <a:pt x="407" y="36"/>
                    </a:cubicBezTo>
                    <a:cubicBezTo>
                      <a:pt x="411" y="33"/>
                      <a:pt x="416" y="31"/>
                      <a:pt x="420" y="29"/>
                    </a:cubicBezTo>
                    <a:cubicBezTo>
                      <a:pt x="423" y="28"/>
                      <a:pt x="426" y="26"/>
                      <a:pt x="423" y="23"/>
                    </a:cubicBezTo>
                    <a:cubicBezTo>
                      <a:pt x="422" y="22"/>
                      <a:pt x="422" y="24"/>
                      <a:pt x="421" y="23"/>
                    </a:cubicBezTo>
                    <a:cubicBezTo>
                      <a:pt x="420" y="22"/>
                      <a:pt x="419" y="22"/>
                      <a:pt x="418" y="21"/>
                    </a:cubicBezTo>
                    <a:cubicBezTo>
                      <a:pt x="418" y="20"/>
                      <a:pt x="423" y="22"/>
                      <a:pt x="423" y="22"/>
                    </a:cubicBezTo>
                    <a:cubicBezTo>
                      <a:pt x="424" y="22"/>
                      <a:pt x="427" y="22"/>
                      <a:pt x="425" y="20"/>
                    </a:cubicBezTo>
                    <a:cubicBezTo>
                      <a:pt x="424" y="19"/>
                      <a:pt x="424" y="18"/>
                      <a:pt x="423" y="17"/>
                    </a:cubicBezTo>
                    <a:cubicBezTo>
                      <a:pt x="422" y="15"/>
                      <a:pt x="421" y="19"/>
                      <a:pt x="420" y="19"/>
                    </a:cubicBezTo>
                    <a:cubicBezTo>
                      <a:pt x="420" y="18"/>
                      <a:pt x="420" y="17"/>
                      <a:pt x="420" y="17"/>
                    </a:cubicBezTo>
                    <a:cubicBezTo>
                      <a:pt x="420" y="16"/>
                      <a:pt x="420" y="16"/>
                      <a:pt x="419" y="15"/>
                    </a:cubicBezTo>
                    <a:cubicBezTo>
                      <a:pt x="419" y="14"/>
                      <a:pt x="417" y="13"/>
                      <a:pt x="416" y="13"/>
                    </a:cubicBezTo>
                    <a:cubicBezTo>
                      <a:pt x="414" y="12"/>
                      <a:pt x="413" y="12"/>
                      <a:pt x="411" y="11"/>
                    </a:cubicBezTo>
                    <a:cubicBezTo>
                      <a:pt x="409" y="11"/>
                      <a:pt x="409" y="11"/>
                      <a:pt x="406" y="12"/>
                    </a:cubicBezTo>
                    <a:cubicBezTo>
                      <a:pt x="404" y="12"/>
                      <a:pt x="397" y="9"/>
                      <a:pt x="396" y="12"/>
                    </a:cubicBezTo>
                    <a:cubicBezTo>
                      <a:pt x="395" y="13"/>
                      <a:pt x="389" y="14"/>
                      <a:pt x="388" y="13"/>
                    </a:cubicBezTo>
                    <a:cubicBezTo>
                      <a:pt x="388" y="13"/>
                      <a:pt x="394" y="9"/>
                      <a:pt x="392" y="8"/>
                    </a:cubicBezTo>
                    <a:cubicBezTo>
                      <a:pt x="392" y="8"/>
                      <a:pt x="385" y="9"/>
                      <a:pt x="384" y="8"/>
                    </a:cubicBezTo>
                    <a:cubicBezTo>
                      <a:pt x="384" y="7"/>
                      <a:pt x="386" y="7"/>
                      <a:pt x="386" y="7"/>
                    </a:cubicBezTo>
                    <a:cubicBezTo>
                      <a:pt x="386" y="6"/>
                      <a:pt x="378" y="7"/>
                      <a:pt x="378" y="7"/>
                    </a:cubicBezTo>
                    <a:cubicBezTo>
                      <a:pt x="379" y="5"/>
                      <a:pt x="383" y="6"/>
                      <a:pt x="384" y="5"/>
                    </a:cubicBezTo>
                    <a:cubicBezTo>
                      <a:pt x="385" y="4"/>
                      <a:pt x="387" y="5"/>
                      <a:pt x="386" y="4"/>
                    </a:cubicBezTo>
                    <a:cubicBezTo>
                      <a:pt x="386" y="3"/>
                      <a:pt x="386" y="2"/>
                      <a:pt x="385" y="2"/>
                    </a:cubicBezTo>
                    <a:cubicBezTo>
                      <a:pt x="382" y="2"/>
                      <a:pt x="381" y="1"/>
                      <a:pt x="378" y="1"/>
                    </a:cubicBezTo>
                    <a:cubicBezTo>
                      <a:pt x="376" y="0"/>
                      <a:pt x="374" y="1"/>
                      <a:pt x="372" y="2"/>
                    </a:cubicBezTo>
                    <a:cubicBezTo>
                      <a:pt x="368" y="3"/>
                      <a:pt x="364" y="6"/>
                      <a:pt x="362" y="8"/>
                    </a:cubicBezTo>
                    <a:cubicBezTo>
                      <a:pt x="361" y="9"/>
                      <a:pt x="361" y="9"/>
                      <a:pt x="362" y="10"/>
                    </a:cubicBezTo>
                    <a:cubicBezTo>
                      <a:pt x="363" y="10"/>
                      <a:pt x="362" y="11"/>
                      <a:pt x="362" y="12"/>
                    </a:cubicBezTo>
                    <a:cubicBezTo>
                      <a:pt x="362" y="14"/>
                      <a:pt x="366" y="13"/>
                      <a:pt x="366" y="14"/>
                    </a:cubicBezTo>
                    <a:cubicBezTo>
                      <a:pt x="366" y="13"/>
                      <a:pt x="361" y="14"/>
                      <a:pt x="360" y="14"/>
                    </a:cubicBezTo>
                    <a:cubicBezTo>
                      <a:pt x="359" y="14"/>
                      <a:pt x="353" y="13"/>
                      <a:pt x="352" y="14"/>
                    </a:cubicBezTo>
                    <a:cubicBezTo>
                      <a:pt x="352" y="13"/>
                      <a:pt x="355" y="17"/>
                      <a:pt x="355" y="17"/>
                    </a:cubicBezTo>
                    <a:cubicBezTo>
                      <a:pt x="356" y="18"/>
                      <a:pt x="351" y="16"/>
                      <a:pt x="350" y="16"/>
                    </a:cubicBezTo>
                    <a:cubicBezTo>
                      <a:pt x="349" y="16"/>
                      <a:pt x="347" y="17"/>
                      <a:pt x="345" y="18"/>
                    </a:cubicBezTo>
                    <a:cubicBezTo>
                      <a:pt x="345" y="18"/>
                      <a:pt x="345" y="18"/>
                      <a:pt x="344" y="18"/>
                    </a:cubicBezTo>
                    <a:cubicBezTo>
                      <a:pt x="342" y="18"/>
                      <a:pt x="344" y="18"/>
                      <a:pt x="343" y="17"/>
                    </a:cubicBezTo>
                    <a:cubicBezTo>
                      <a:pt x="343" y="18"/>
                      <a:pt x="338" y="20"/>
                      <a:pt x="338" y="20"/>
                    </a:cubicBezTo>
                    <a:cubicBezTo>
                      <a:pt x="338" y="19"/>
                      <a:pt x="340" y="18"/>
                      <a:pt x="340" y="18"/>
                    </a:cubicBezTo>
                    <a:cubicBezTo>
                      <a:pt x="340" y="17"/>
                      <a:pt x="335" y="18"/>
                      <a:pt x="334" y="17"/>
                    </a:cubicBezTo>
                    <a:cubicBezTo>
                      <a:pt x="334" y="17"/>
                      <a:pt x="336" y="16"/>
                      <a:pt x="336" y="16"/>
                    </a:cubicBezTo>
                    <a:cubicBezTo>
                      <a:pt x="335" y="17"/>
                      <a:pt x="330" y="18"/>
                      <a:pt x="328" y="18"/>
                    </a:cubicBezTo>
                    <a:cubicBezTo>
                      <a:pt x="323" y="19"/>
                      <a:pt x="329" y="19"/>
                      <a:pt x="330" y="20"/>
                    </a:cubicBezTo>
                    <a:cubicBezTo>
                      <a:pt x="329" y="19"/>
                      <a:pt x="324" y="21"/>
                      <a:pt x="323" y="21"/>
                    </a:cubicBezTo>
                    <a:cubicBezTo>
                      <a:pt x="322" y="21"/>
                      <a:pt x="321" y="21"/>
                      <a:pt x="320" y="22"/>
                    </a:cubicBezTo>
                    <a:cubicBezTo>
                      <a:pt x="319" y="23"/>
                      <a:pt x="317" y="22"/>
                      <a:pt x="315" y="22"/>
                    </a:cubicBezTo>
                    <a:cubicBezTo>
                      <a:pt x="314" y="22"/>
                      <a:pt x="313" y="24"/>
                      <a:pt x="311" y="24"/>
                    </a:cubicBezTo>
                    <a:cubicBezTo>
                      <a:pt x="309" y="25"/>
                      <a:pt x="308" y="24"/>
                      <a:pt x="307" y="25"/>
                    </a:cubicBezTo>
                    <a:cubicBezTo>
                      <a:pt x="306" y="26"/>
                      <a:pt x="305" y="27"/>
                      <a:pt x="304" y="27"/>
                    </a:cubicBezTo>
                    <a:cubicBezTo>
                      <a:pt x="302" y="27"/>
                      <a:pt x="300" y="27"/>
                      <a:pt x="299" y="27"/>
                    </a:cubicBezTo>
                    <a:cubicBezTo>
                      <a:pt x="299" y="27"/>
                      <a:pt x="302" y="29"/>
                      <a:pt x="302" y="29"/>
                    </a:cubicBezTo>
                    <a:cubicBezTo>
                      <a:pt x="301" y="30"/>
                      <a:pt x="295" y="30"/>
                      <a:pt x="295" y="30"/>
                    </a:cubicBezTo>
                    <a:cubicBezTo>
                      <a:pt x="295" y="30"/>
                      <a:pt x="299" y="30"/>
                      <a:pt x="299" y="30"/>
                    </a:cubicBezTo>
                    <a:cubicBezTo>
                      <a:pt x="299" y="30"/>
                      <a:pt x="297" y="30"/>
                      <a:pt x="296" y="30"/>
                    </a:cubicBezTo>
                    <a:cubicBezTo>
                      <a:pt x="297" y="30"/>
                      <a:pt x="299" y="31"/>
                      <a:pt x="299" y="31"/>
                    </a:cubicBezTo>
                    <a:cubicBezTo>
                      <a:pt x="298" y="31"/>
                      <a:pt x="298" y="31"/>
                      <a:pt x="297" y="31"/>
                    </a:cubicBezTo>
                    <a:cubicBezTo>
                      <a:pt x="298" y="31"/>
                      <a:pt x="297" y="32"/>
                      <a:pt x="297" y="32"/>
                    </a:cubicBezTo>
                    <a:cubicBezTo>
                      <a:pt x="297" y="33"/>
                      <a:pt x="294" y="32"/>
                      <a:pt x="294" y="32"/>
                    </a:cubicBezTo>
                    <a:cubicBezTo>
                      <a:pt x="294" y="33"/>
                      <a:pt x="296" y="33"/>
                      <a:pt x="296" y="34"/>
                    </a:cubicBezTo>
                    <a:cubicBezTo>
                      <a:pt x="297" y="34"/>
                      <a:pt x="295" y="34"/>
                      <a:pt x="295" y="34"/>
                    </a:cubicBezTo>
                    <a:cubicBezTo>
                      <a:pt x="295" y="36"/>
                      <a:pt x="299" y="34"/>
                      <a:pt x="298" y="36"/>
                    </a:cubicBezTo>
                    <a:cubicBezTo>
                      <a:pt x="296" y="38"/>
                      <a:pt x="301" y="39"/>
                      <a:pt x="298" y="40"/>
                    </a:cubicBezTo>
                    <a:cubicBezTo>
                      <a:pt x="296" y="40"/>
                      <a:pt x="294" y="40"/>
                      <a:pt x="292" y="40"/>
                    </a:cubicBezTo>
                    <a:cubicBezTo>
                      <a:pt x="291" y="41"/>
                      <a:pt x="291" y="42"/>
                      <a:pt x="289" y="41"/>
                    </a:cubicBezTo>
                    <a:cubicBezTo>
                      <a:pt x="288" y="41"/>
                      <a:pt x="287" y="41"/>
                      <a:pt x="286" y="41"/>
                    </a:cubicBezTo>
                    <a:cubicBezTo>
                      <a:pt x="282" y="42"/>
                      <a:pt x="278" y="42"/>
                      <a:pt x="274" y="42"/>
                    </a:cubicBezTo>
                    <a:cubicBezTo>
                      <a:pt x="272" y="42"/>
                      <a:pt x="270" y="42"/>
                      <a:pt x="269" y="43"/>
                    </a:cubicBezTo>
                    <a:cubicBezTo>
                      <a:pt x="268" y="44"/>
                      <a:pt x="267" y="45"/>
                      <a:pt x="267" y="46"/>
                    </a:cubicBezTo>
                    <a:cubicBezTo>
                      <a:pt x="267" y="47"/>
                      <a:pt x="269" y="48"/>
                      <a:pt x="269" y="49"/>
                    </a:cubicBezTo>
                    <a:cubicBezTo>
                      <a:pt x="268" y="51"/>
                      <a:pt x="268" y="52"/>
                      <a:pt x="269" y="53"/>
                    </a:cubicBezTo>
                    <a:cubicBezTo>
                      <a:pt x="271" y="55"/>
                      <a:pt x="274" y="54"/>
                      <a:pt x="276" y="56"/>
                    </a:cubicBezTo>
                    <a:cubicBezTo>
                      <a:pt x="276" y="56"/>
                      <a:pt x="278" y="60"/>
                      <a:pt x="278" y="60"/>
                    </a:cubicBezTo>
                    <a:cubicBezTo>
                      <a:pt x="274" y="60"/>
                      <a:pt x="273" y="60"/>
                      <a:pt x="270" y="58"/>
                    </a:cubicBezTo>
                    <a:cubicBezTo>
                      <a:pt x="267" y="56"/>
                      <a:pt x="262" y="54"/>
                      <a:pt x="258" y="54"/>
                    </a:cubicBezTo>
                    <a:cubicBezTo>
                      <a:pt x="256" y="54"/>
                      <a:pt x="257" y="53"/>
                      <a:pt x="255" y="52"/>
                    </a:cubicBezTo>
                    <a:cubicBezTo>
                      <a:pt x="254" y="52"/>
                      <a:pt x="250" y="52"/>
                      <a:pt x="250" y="54"/>
                    </a:cubicBezTo>
                    <a:cubicBezTo>
                      <a:pt x="250" y="55"/>
                      <a:pt x="254" y="55"/>
                      <a:pt x="254" y="55"/>
                    </a:cubicBezTo>
                    <a:cubicBezTo>
                      <a:pt x="254" y="55"/>
                      <a:pt x="251" y="56"/>
                      <a:pt x="252" y="56"/>
                    </a:cubicBezTo>
                    <a:cubicBezTo>
                      <a:pt x="254" y="57"/>
                      <a:pt x="255" y="56"/>
                      <a:pt x="256" y="58"/>
                    </a:cubicBezTo>
                    <a:cubicBezTo>
                      <a:pt x="256" y="60"/>
                      <a:pt x="253" y="59"/>
                      <a:pt x="252" y="59"/>
                    </a:cubicBezTo>
                    <a:cubicBezTo>
                      <a:pt x="250" y="58"/>
                      <a:pt x="249" y="57"/>
                      <a:pt x="247" y="58"/>
                    </a:cubicBezTo>
                    <a:cubicBezTo>
                      <a:pt x="245" y="58"/>
                      <a:pt x="246" y="61"/>
                      <a:pt x="247" y="62"/>
                    </a:cubicBezTo>
                    <a:cubicBezTo>
                      <a:pt x="248" y="63"/>
                      <a:pt x="250" y="63"/>
                      <a:pt x="251" y="63"/>
                    </a:cubicBezTo>
                    <a:cubicBezTo>
                      <a:pt x="253" y="64"/>
                      <a:pt x="255" y="64"/>
                      <a:pt x="256" y="65"/>
                    </a:cubicBezTo>
                    <a:cubicBezTo>
                      <a:pt x="257" y="66"/>
                      <a:pt x="257" y="67"/>
                      <a:pt x="257" y="67"/>
                    </a:cubicBezTo>
                    <a:cubicBezTo>
                      <a:pt x="258" y="67"/>
                      <a:pt x="259" y="67"/>
                      <a:pt x="260" y="67"/>
                    </a:cubicBezTo>
                    <a:cubicBezTo>
                      <a:pt x="260" y="67"/>
                      <a:pt x="257" y="68"/>
                      <a:pt x="257" y="68"/>
                    </a:cubicBezTo>
                    <a:cubicBezTo>
                      <a:pt x="255" y="68"/>
                      <a:pt x="255" y="67"/>
                      <a:pt x="254" y="66"/>
                    </a:cubicBezTo>
                    <a:cubicBezTo>
                      <a:pt x="252" y="65"/>
                      <a:pt x="249" y="65"/>
                      <a:pt x="246" y="65"/>
                    </a:cubicBezTo>
                    <a:cubicBezTo>
                      <a:pt x="245" y="65"/>
                      <a:pt x="240" y="64"/>
                      <a:pt x="242" y="62"/>
                    </a:cubicBezTo>
                    <a:cubicBezTo>
                      <a:pt x="243" y="62"/>
                      <a:pt x="242" y="61"/>
                      <a:pt x="242" y="60"/>
                    </a:cubicBezTo>
                    <a:cubicBezTo>
                      <a:pt x="241" y="59"/>
                      <a:pt x="242" y="58"/>
                      <a:pt x="242" y="57"/>
                    </a:cubicBezTo>
                    <a:cubicBezTo>
                      <a:pt x="243" y="55"/>
                      <a:pt x="244" y="51"/>
                      <a:pt x="242" y="50"/>
                    </a:cubicBezTo>
                    <a:cubicBezTo>
                      <a:pt x="238" y="49"/>
                      <a:pt x="241" y="54"/>
                      <a:pt x="240" y="56"/>
                    </a:cubicBezTo>
                    <a:cubicBezTo>
                      <a:pt x="238" y="58"/>
                      <a:pt x="235" y="59"/>
                      <a:pt x="233" y="61"/>
                    </a:cubicBezTo>
                    <a:cubicBezTo>
                      <a:pt x="230" y="64"/>
                      <a:pt x="231" y="63"/>
                      <a:pt x="233" y="65"/>
                    </a:cubicBezTo>
                    <a:cubicBezTo>
                      <a:pt x="234" y="66"/>
                      <a:pt x="237" y="69"/>
                      <a:pt x="237" y="71"/>
                    </a:cubicBezTo>
                    <a:cubicBezTo>
                      <a:pt x="237" y="71"/>
                      <a:pt x="236" y="73"/>
                      <a:pt x="235" y="73"/>
                    </a:cubicBezTo>
                    <a:cubicBezTo>
                      <a:pt x="234" y="75"/>
                      <a:pt x="233" y="77"/>
                      <a:pt x="233" y="79"/>
                    </a:cubicBezTo>
                    <a:cubicBezTo>
                      <a:pt x="233" y="79"/>
                      <a:pt x="234" y="84"/>
                      <a:pt x="235" y="84"/>
                    </a:cubicBezTo>
                    <a:cubicBezTo>
                      <a:pt x="237" y="84"/>
                      <a:pt x="239" y="84"/>
                      <a:pt x="241" y="83"/>
                    </a:cubicBezTo>
                    <a:cubicBezTo>
                      <a:pt x="243" y="82"/>
                      <a:pt x="246" y="83"/>
                      <a:pt x="248" y="84"/>
                    </a:cubicBezTo>
                    <a:cubicBezTo>
                      <a:pt x="251" y="84"/>
                      <a:pt x="253" y="86"/>
                      <a:pt x="254" y="89"/>
                    </a:cubicBezTo>
                    <a:cubicBezTo>
                      <a:pt x="255" y="91"/>
                      <a:pt x="251" y="94"/>
                      <a:pt x="253" y="95"/>
                    </a:cubicBezTo>
                    <a:cubicBezTo>
                      <a:pt x="253" y="95"/>
                      <a:pt x="259" y="97"/>
                      <a:pt x="259" y="97"/>
                    </a:cubicBezTo>
                    <a:cubicBezTo>
                      <a:pt x="259" y="98"/>
                      <a:pt x="252" y="96"/>
                      <a:pt x="251" y="96"/>
                    </a:cubicBezTo>
                    <a:cubicBezTo>
                      <a:pt x="251" y="96"/>
                      <a:pt x="250" y="93"/>
                      <a:pt x="250" y="93"/>
                    </a:cubicBezTo>
                    <a:cubicBezTo>
                      <a:pt x="251" y="91"/>
                      <a:pt x="252" y="90"/>
                      <a:pt x="250" y="89"/>
                    </a:cubicBezTo>
                    <a:cubicBezTo>
                      <a:pt x="248" y="88"/>
                      <a:pt x="249" y="86"/>
                      <a:pt x="247" y="85"/>
                    </a:cubicBezTo>
                    <a:cubicBezTo>
                      <a:pt x="245" y="85"/>
                      <a:pt x="243" y="86"/>
                      <a:pt x="241" y="86"/>
                    </a:cubicBezTo>
                    <a:cubicBezTo>
                      <a:pt x="241" y="86"/>
                      <a:pt x="237" y="87"/>
                      <a:pt x="237" y="88"/>
                    </a:cubicBezTo>
                    <a:cubicBezTo>
                      <a:pt x="238" y="88"/>
                      <a:pt x="239" y="88"/>
                      <a:pt x="238" y="88"/>
                    </a:cubicBezTo>
                    <a:cubicBezTo>
                      <a:pt x="238" y="89"/>
                      <a:pt x="236" y="90"/>
                      <a:pt x="237" y="91"/>
                    </a:cubicBezTo>
                    <a:cubicBezTo>
                      <a:pt x="241" y="93"/>
                      <a:pt x="238" y="96"/>
                      <a:pt x="236" y="98"/>
                    </a:cubicBezTo>
                    <a:cubicBezTo>
                      <a:pt x="235" y="99"/>
                      <a:pt x="234" y="101"/>
                      <a:pt x="234" y="102"/>
                    </a:cubicBezTo>
                    <a:cubicBezTo>
                      <a:pt x="233" y="103"/>
                      <a:pt x="231" y="104"/>
                      <a:pt x="229" y="104"/>
                    </a:cubicBezTo>
                    <a:cubicBezTo>
                      <a:pt x="228" y="105"/>
                      <a:pt x="227" y="105"/>
                      <a:pt x="227" y="107"/>
                    </a:cubicBezTo>
                    <a:cubicBezTo>
                      <a:pt x="226" y="109"/>
                      <a:pt x="224" y="108"/>
                      <a:pt x="223" y="108"/>
                    </a:cubicBezTo>
                    <a:cubicBezTo>
                      <a:pt x="220" y="107"/>
                      <a:pt x="218" y="108"/>
                      <a:pt x="216" y="107"/>
                    </a:cubicBezTo>
                    <a:cubicBezTo>
                      <a:pt x="215" y="107"/>
                      <a:pt x="214" y="106"/>
                      <a:pt x="213" y="106"/>
                    </a:cubicBezTo>
                    <a:cubicBezTo>
                      <a:pt x="211" y="106"/>
                      <a:pt x="211" y="105"/>
                      <a:pt x="210" y="104"/>
                    </a:cubicBezTo>
                    <a:cubicBezTo>
                      <a:pt x="210" y="104"/>
                      <a:pt x="212" y="103"/>
                      <a:pt x="212" y="104"/>
                    </a:cubicBezTo>
                    <a:cubicBezTo>
                      <a:pt x="213" y="106"/>
                      <a:pt x="215" y="106"/>
                      <a:pt x="215" y="105"/>
                    </a:cubicBezTo>
                    <a:cubicBezTo>
                      <a:pt x="216" y="104"/>
                      <a:pt x="221" y="107"/>
                      <a:pt x="223" y="105"/>
                    </a:cubicBezTo>
                    <a:cubicBezTo>
                      <a:pt x="223" y="104"/>
                      <a:pt x="221" y="103"/>
                      <a:pt x="223" y="103"/>
                    </a:cubicBezTo>
                    <a:cubicBezTo>
                      <a:pt x="224" y="102"/>
                      <a:pt x="226" y="101"/>
                      <a:pt x="227" y="100"/>
                    </a:cubicBezTo>
                    <a:cubicBezTo>
                      <a:pt x="228" y="98"/>
                      <a:pt x="227" y="98"/>
                      <a:pt x="230" y="97"/>
                    </a:cubicBezTo>
                    <a:cubicBezTo>
                      <a:pt x="233" y="95"/>
                      <a:pt x="229" y="93"/>
                      <a:pt x="231" y="91"/>
                    </a:cubicBezTo>
                    <a:cubicBezTo>
                      <a:pt x="233" y="90"/>
                      <a:pt x="233" y="89"/>
                      <a:pt x="231" y="88"/>
                    </a:cubicBezTo>
                    <a:cubicBezTo>
                      <a:pt x="230" y="88"/>
                      <a:pt x="229" y="87"/>
                      <a:pt x="228" y="86"/>
                    </a:cubicBezTo>
                    <a:cubicBezTo>
                      <a:pt x="227" y="84"/>
                      <a:pt x="228" y="81"/>
                      <a:pt x="228" y="79"/>
                    </a:cubicBezTo>
                    <a:cubicBezTo>
                      <a:pt x="228" y="77"/>
                      <a:pt x="227" y="75"/>
                      <a:pt x="228" y="73"/>
                    </a:cubicBezTo>
                    <a:cubicBezTo>
                      <a:pt x="228" y="71"/>
                      <a:pt x="230" y="71"/>
                      <a:pt x="230" y="69"/>
                    </a:cubicBezTo>
                    <a:cubicBezTo>
                      <a:pt x="229" y="67"/>
                      <a:pt x="227" y="66"/>
                      <a:pt x="226" y="65"/>
                    </a:cubicBezTo>
                    <a:cubicBezTo>
                      <a:pt x="225" y="64"/>
                      <a:pt x="224" y="63"/>
                      <a:pt x="225" y="62"/>
                    </a:cubicBezTo>
                    <a:cubicBezTo>
                      <a:pt x="227" y="61"/>
                      <a:pt x="227" y="59"/>
                      <a:pt x="228" y="57"/>
                    </a:cubicBezTo>
                    <a:cubicBezTo>
                      <a:pt x="229" y="56"/>
                      <a:pt x="230" y="53"/>
                      <a:pt x="229" y="52"/>
                    </a:cubicBezTo>
                    <a:cubicBezTo>
                      <a:pt x="229" y="51"/>
                      <a:pt x="225" y="50"/>
                      <a:pt x="223" y="49"/>
                    </a:cubicBezTo>
                    <a:cubicBezTo>
                      <a:pt x="221" y="49"/>
                      <a:pt x="219" y="49"/>
                      <a:pt x="217" y="49"/>
                    </a:cubicBezTo>
                    <a:cubicBezTo>
                      <a:pt x="216" y="49"/>
                      <a:pt x="213" y="48"/>
                      <a:pt x="212" y="49"/>
                    </a:cubicBezTo>
                    <a:cubicBezTo>
                      <a:pt x="209" y="51"/>
                      <a:pt x="209" y="58"/>
                      <a:pt x="206" y="60"/>
                    </a:cubicBezTo>
                    <a:cubicBezTo>
                      <a:pt x="204" y="63"/>
                      <a:pt x="198" y="64"/>
                      <a:pt x="198" y="68"/>
                    </a:cubicBezTo>
                    <a:cubicBezTo>
                      <a:pt x="198" y="69"/>
                      <a:pt x="201" y="68"/>
                      <a:pt x="201" y="68"/>
                    </a:cubicBezTo>
                    <a:cubicBezTo>
                      <a:pt x="202" y="69"/>
                      <a:pt x="201" y="73"/>
                      <a:pt x="201" y="73"/>
                    </a:cubicBezTo>
                    <a:cubicBezTo>
                      <a:pt x="200" y="75"/>
                      <a:pt x="202" y="76"/>
                      <a:pt x="199" y="76"/>
                    </a:cubicBezTo>
                    <a:cubicBezTo>
                      <a:pt x="199" y="77"/>
                      <a:pt x="198" y="77"/>
                      <a:pt x="198" y="78"/>
                    </a:cubicBezTo>
                    <a:cubicBezTo>
                      <a:pt x="199" y="79"/>
                      <a:pt x="200" y="79"/>
                      <a:pt x="201" y="79"/>
                    </a:cubicBezTo>
                    <a:cubicBezTo>
                      <a:pt x="202" y="79"/>
                      <a:pt x="206" y="79"/>
                      <a:pt x="206" y="80"/>
                    </a:cubicBezTo>
                    <a:cubicBezTo>
                      <a:pt x="206" y="82"/>
                      <a:pt x="206" y="84"/>
                      <a:pt x="208" y="85"/>
                    </a:cubicBezTo>
                    <a:cubicBezTo>
                      <a:pt x="210" y="86"/>
                      <a:pt x="212" y="85"/>
                      <a:pt x="210" y="87"/>
                    </a:cubicBezTo>
                    <a:cubicBezTo>
                      <a:pt x="209" y="88"/>
                      <a:pt x="209" y="90"/>
                      <a:pt x="208" y="91"/>
                    </a:cubicBezTo>
                    <a:cubicBezTo>
                      <a:pt x="207" y="93"/>
                      <a:pt x="202" y="88"/>
                      <a:pt x="201" y="87"/>
                    </a:cubicBezTo>
                    <a:cubicBezTo>
                      <a:pt x="198" y="85"/>
                      <a:pt x="194" y="84"/>
                      <a:pt x="191" y="83"/>
                    </a:cubicBezTo>
                    <a:cubicBezTo>
                      <a:pt x="189" y="82"/>
                      <a:pt x="188" y="81"/>
                      <a:pt x="186" y="80"/>
                    </a:cubicBezTo>
                    <a:cubicBezTo>
                      <a:pt x="185" y="80"/>
                      <a:pt x="183" y="79"/>
                      <a:pt x="182" y="79"/>
                    </a:cubicBezTo>
                    <a:cubicBezTo>
                      <a:pt x="179" y="79"/>
                      <a:pt x="176" y="78"/>
                      <a:pt x="173" y="78"/>
                    </a:cubicBezTo>
                    <a:cubicBezTo>
                      <a:pt x="169" y="78"/>
                      <a:pt x="165" y="78"/>
                      <a:pt x="168" y="83"/>
                    </a:cubicBezTo>
                    <a:cubicBezTo>
                      <a:pt x="170" y="84"/>
                      <a:pt x="169" y="86"/>
                      <a:pt x="167" y="87"/>
                    </a:cubicBezTo>
                    <a:cubicBezTo>
                      <a:pt x="166" y="88"/>
                      <a:pt x="163" y="86"/>
                      <a:pt x="164" y="89"/>
                    </a:cubicBezTo>
                    <a:cubicBezTo>
                      <a:pt x="165" y="90"/>
                      <a:pt x="157" y="90"/>
                      <a:pt x="161" y="87"/>
                    </a:cubicBezTo>
                    <a:cubicBezTo>
                      <a:pt x="162" y="86"/>
                      <a:pt x="159" y="84"/>
                      <a:pt x="158" y="85"/>
                    </a:cubicBezTo>
                    <a:cubicBezTo>
                      <a:pt x="156" y="85"/>
                      <a:pt x="154" y="86"/>
                      <a:pt x="153" y="87"/>
                    </a:cubicBezTo>
                    <a:cubicBezTo>
                      <a:pt x="150" y="89"/>
                      <a:pt x="147" y="87"/>
                      <a:pt x="144" y="88"/>
                    </a:cubicBezTo>
                    <a:cubicBezTo>
                      <a:pt x="141" y="89"/>
                      <a:pt x="139" y="91"/>
                      <a:pt x="137" y="91"/>
                    </a:cubicBezTo>
                    <a:cubicBezTo>
                      <a:pt x="136" y="91"/>
                      <a:pt x="130" y="91"/>
                      <a:pt x="131" y="90"/>
                    </a:cubicBezTo>
                    <a:cubicBezTo>
                      <a:pt x="133" y="90"/>
                      <a:pt x="133" y="90"/>
                      <a:pt x="133" y="89"/>
                    </a:cubicBezTo>
                    <a:cubicBezTo>
                      <a:pt x="133" y="86"/>
                      <a:pt x="135" y="87"/>
                      <a:pt x="135" y="85"/>
                    </a:cubicBezTo>
                    <a:cubicBezTo>
                      <a:pt x="136" y="84"/>
                      <a:pt x="129" y="86"/>
                      <a:pt x="129" y="86"/>
                    </a:cubicBezTo>
                    <a:cubicBezTo>
                      <a:pt x="128" y="86"/>
                      <a:pt x="127" y="86"/>
                      <a:pt x="127" y="87"/>
                    </a:cubicBezTo>
                    <a:cubicBezTo>
                      <a:pt x="127" y="88"/>
                      <a:pt x="127" y="89"/>
                      <a:pt x="127" y="90"/>
                    </a:cubicBezTo>
                    <a:cubicBezTo>
                      <a:pt x="126" y="90"/>
                      <a:pt x="124" y="89"/>
                      <a:pt x="123" y="89"/>
                    </a:cubicBezTo>
                    <a:cubicBezTo>
                      <a:pt x="121" y="89"/>
                      <a:pt x="118" y="90"/>
                      <a:pt x="116" y="91"/>
                    </a:cubicBezTo>
                    <a:cubicBezTo>
                      <a:pt x="113" y="92"/>
                      <a:pt x="110" y="94"/>
                      <a:pt x="107" y="95"/>
                    </a:cubicBezTo>
                    <a:cubicBezTo>
                      <a:pt x="105" y="95"/>
                      <a:pt x="104" y="96"/>
                      <a:pt x="103" y="98"/>
                    </a:cubicBezTo>
                    <a:cubicBezTo>
                      <a:pt x="103" y="99"/>
                      <a:pt x="103" y="102"/>
                      <a:pt x="101" y="102"/>
                    </a:cubicBezTo>
                    <a:cubicBezTo>
                      <a:pt x="99" y="102"/>
                      <a:pt x="97" y="103"/>
                      <a:pt x="95" y="103"/>
                    </a:cubicBezTo>
                    <a:cubicBezTo>
                      <a:pt x="94" y="103"/>
                      <a:pt x="93" y="101"/>
                      <a:pt x="92" y="100"/>
                    </a:cubicBezTo>
                    <a:cubicBezTo>
                      <a:pt x="90" y="98"/>
                      <a:pt x="87" y="99"/>
                      <a:pt x="89" y="96"/>
                    </a:cubicBezTo>
                    <a:cubicBezTo>
                      <a:pt x="90" y="94"/>
                      <a:pt x="93" y="95"/>
                      <a:pt x="94" y="94"/>
                    </a:cubicBezTo>
                    <a:cubicBezTo>
                      <a:pt x="96" y="94"/>
                      <a:pt x="98" y="95"/>
                      <a:pt x="97" y="93"/>
                    </a:cubicBezTo>
                    <a:cubicBezTo>
                      <a:pt x="96" y="92"/>
                      <a:pt x="95" y="90"/>
                      <a:pt x="94" y="89"/>
                    </a:cubicBezTo>
                    <a:cubicBezTo>
                      <a:pt x="92" y="87"/>
                      <a:pt x="89" y="88"/>
                      <a:pt x="87" y="88"/>
                    </a:cubicBezTo>
                    <a:cubicBezTo>
                      <a:pt x="86" y="88"/>
                      <a:pt x="80" y="87"/>
                      <a:pt x="80" y="87"/>
                    </a:cubicBezTo>
                    <a:cubicBezTo>
                      <a:pt x="80" y="87"/>
                      <a:pt x="83" y="88"/>
                      <a:pt x="83" y="88"/>
                    </a:cubicBezTo>
                    <a:cubicBezTo>
                      <a:pt x="84" y="89"/>
                      <a:pt x="84" y="90"/>
                      <a:pt x="84" y="91"/>
                    </a:cubicBezTo>
                    <a:cubicBezTo>
                      <a:pt x="84" y="92"/>
                      <a:pt x="84" y="94"/>
                      <a:pt x="84" y="95"/>
                    </a:cubicBezTo>
                    <a:cubicBezTo>
                      <a:pt x="83" y="96"/>
                      <a:pt x="82" y="97"/>
                      <a:pt x="82" y="98"/>
                    </a:cubicBezTo>
                    <a:cubicBezTo>
                      <a:pt x="83" y="100"/>
                      <a:pt x="87" y="100"/>
                      <a:pt x="86" y="103"/>
                    </a:cubicBezTo>
                    <a:cubicBezTo>
                      <a:pt x="85" y="104"/>
                      <a:pt x="84" y="106"/>
                      <a:pt x="84" y="107"/>
                    </a:cubicBezTo>
                    <a:cubicBezTo>
                      <a:pt x="84" y="107"/>
                      <a:pt x="84" y="111"/>
                      <a:pt x="84" y="111"/>
                    </a:cubicBezTo>
                    <a:cubicBezTo>
                      <a:pt x="84" y="111"/>
                      <a:pt x="83" y="108"/>
                      <a:pt x="83" y="108"/>
                    </a:cubicBezTo>
                    <a:cubicBezTo>
                      <a:pt x="82" y="108"/>
                      <a:pt x="81" y="110"/>
                      <a:pt x="80" y="109"/>
                    </a:cubicBezTo>
                    <a:cubicBezTo>
                      <a:pt x="80" y="109"/>
                      <a:pt x="82" y="108"/>
                      <a:pt x="82" y="107"/>
                    </a:cubicBezTo>
                    <a:cubicBezTo>
                      <a:pt x="81" y="106"/>
                      <a:pt x="79" y="106"/>
                      <a:pt x="78" y="106"/>
                    </a:cubicBezTo>
                    <a:cubicBezTo>
                      <a:pt x="77" y="106"/>
                      <a:pt x="76" y="105"/>
                      <a:pt x="75" y="106"/>
                    </a:cubicBezTo>
                    <a:cubicBezTo>
                      <a:pt x="73" y="106"/>
                      <a:pt x="72" y="108"/>
                      <a:pt x="70" y="108"/>
                    </a:cubicBezTo>
                    <a:cubicBezTo>
                      <a:pt x="68" y="110"/>
                      <a:pt x="67" y="110"/>
                      <a:pt x="65" y="112"/>
                    </a:cubicBezTo>
                    <a:cubicBezTo>
                      <a:pt x="63" y="114"/>
                      <a:pt x="61" y="114"/>
                      <a:pt x="64" y="116"/>
                    </a:cubicBezTo>
                    <a:cubicBezTo>
                      <a:pt x="65" y="117"/>
                      <a:pt x="67" y="120"/>
                      <a:pt x="66" y="121"/>
                    </a:cubicBezTo>
                    <a:cubicBezTo>
                      <a:pt x="65" y="122"/>
                      <a:pt x="59" y="120"/>
                      <a:pt x="58" y="120"/>
                    </a:cubicBezTo>
                    <a:cubicBezTo>
                      <a:pt x="57" y="119"/>
                      <a:pt x="54" y="120"/>
                      <a:pt x="53" y="120"/>
                    </a:cubicBezTo>
                    <a:cubicBezTo>
                      <a:pt x="54" y="119"/>
                      <a:pt x="49" y="115"/>
                      <a:pt x="48" y="117"/>
                    </a:cubicBezTo>
                    <a:cubicBezTo>
                      <a:pt x="43" y="121"/>
                      <a:pt x="54" y="122"/>
                      <a:pt x="54" y="124"/>
                    </a:cubicBezTo>
                    <a:cubicBezTo>
                      <a:pt x="53" y="128"/>
                      <a:pt x="50" y="126"/>
                      <a:pt x="47" y="126"/>
                    </a:cubicBezTo>
                    <a:cubicBezTo>
                      <a:pt x="44" y="125"/>
                      <a:pt x="43" y="123"/>
                      <a:pt x="40" y="122"/>
                    </a:cubicBezTo>
                    <a:cubicBezTo>
                      <a:pt x="38" y="121"/>
                      <a:pt x="38" y="120"/>
                      <a:pt x="37" y="118"/>
                    </a:cubicBezTo>
                    <a:cubicBezTo>
                      <a:pt x="37" y="116"/>
                      <a:pt x="36" y="116"/>
                      <a:pt x="35" y="115"/>
                    </a:cubicBezTo>
                    <a:cubicBezTo>
                      <a:pt x="35" y="114"/>
                      <a:pt x="38" y="112"/>
                      <a:pt x="38" y="112"/>
                    </a:cubicBezTo>
                    <a:cubicBezTo>
                      <a:pt x="39" y="109"/>
                      <a:pt x="34" y="107"/>
                      <a:pt x="32" y="107"/>
                    </a:cubicBezTo>
                    <a:cubicBezTo>
                      <a:pt x="30" y="106"/>
                      <a:pt x="30" y="104"/>
                      <a:pt x="28" y="104"/>
                    </a:cubicBezTo>
                    <a:cubicBezTo>
                      <a:pt x="29" y="103"/>
                      <a:pt x="24" y="99"/>
                      <a:pt x="24" y="99"/>
                    </a:cubicBezTo>
                    <a:cubicBezTo>
                      <a:pt x="26" y="98"/>
                      <a:pt x="28" y="101"/>
                      <a:pt x="29" y="102"/>
                    </a:cubicBezTo>
                    <a:cubicBezTo>
                      <a:pt x="30" y="103"/>
                      <a:pt x="31" y="103"/>
                      <a:pt x="31" y="102"/>
                    </a:cubicBezTo>
                    <a:cubicBezTo>
                      <a:pt x="32" y="102"/>
                      <a:pt x="33" y="103"/>
                      <a:pt x="33" y="103"/>
                    </a:cubicBezTo>
                    <a:cubicBezTo>
                      <a:pt x="36" y="104"/>
                      <a:pt x="38" y="105"/>
                      <a:pt x="41" y="105"/>
                    </a:cubicBezTo>
                    <a:cubicBezTo>
                      <a:pt x="43" y="106"/>
                      <a:pt x="46" y="106"/>
                      <a:pt x="49" y="107"/>
                    </a:cubicBezTo>
                    <a:cubicBezTo>
                      <a:pt x="54" y="109"/>
                      <a:pt x="58" y="109"/>
                      <a:pt x="63" y="106"/>
                    </a:cubicBezTo>
                    <a:cubicBezTo>
                      <a:pt x="65" y="105"/>
                      <a:pt x="66" y="104"/>
                      <a:pt x="68" y="103"/>
                    </a:cubicBezTo>
                    <a:cubicBezTo>
                      <a:pt x="71" y="101"/>
                      <a:pt x="69" y="100"/>
                      <a:pt x="69" y="97"/>
                    </a:cubicBezTo>
                    <a:cubicBezTo>
                      <a:pt x="69" y="94"/>
                      <a:pt x="62" y="93"/>
                      <a:pt x="60" y="91"/>
                    </a:cubicBezTo>
                    <a:cubicBezTo>
                      <a:pt x="57" y="89"/>
                      <a:pt x="53" y="87"/>
                      <a:pt x="50" y="86"/>
                    </a:cubicBezTo>
                    <a:cubicBezTo>
                      <a:pt x="47" y="84"/>
                      <a:pt x="43" y="82"/>
                      <a:pt x="40" y="82"/>
                    </a:cubicBezTo>
                    <a:cubicBezTo>
                      <a:pt x="39" y="81"/>
                      <a:pt x="39" y="82"/>
                      <a:pt x="38" y="82"/>
                    </a:cubicBezTo>
                    <a:cubicBezTo>
                      <a:pt x="37" y="82"/>
                      <a:pt x="36" y="81"/>
                      <a:pt x="35" y="81"/>
                    </a:cubicBezTo>
                    <a:cubicBezTo>
                      <a:pt x="33" y="80"/>
                      <a:pt x="31" y="84"/>
                      <a:pt x="29" y="84"/>
                    </a:cubicBezTo>
                    <a:cubicBezTo>
                      <a:pt x="29" y="83"/>
                      <a:pt x="33" y="80"/>
                      <a:pt x="29" y="80"/>
                    </a:cubicBezTo>
                    <a:cubicBezTo>
                      <a:pt x="28" y="80"/>
                      <a:pt x="24" y="78"/>
                      <a:pt x="24" y="78"/>
                    </a:cubicBezTo>
                    <a:cubicBezTo>
                      <a:pt x="25" y="77"/>
                      <a:pt x="29" y="80"/>
                      <a:pt x="29" y="78"/>
                    </a:cubicBezTo>
                    <a:cubicBezTo>
                      <a:pt x="29" y="77"/>
                      <a:pt x="25" y="75"/>
                      <a:pt x="24" y="75"/>
                    </a:cubicBezTo>
                    <a:cubicBezTo>
                      <a:pt x="23" y="76"/>
                      <a:pt x="20" y="78"/>
                      <a:pt x="20" y="78"/>
                    </a:cubicBezTo>
                    <a:cubicBezTo>
                      <a:pt x="20" y="77"/>
                      <a:pt x="20" y="77"/>
                      <a:pt x="19" y="76"/>
                    </a:cubicBezTo>
                    <a:cubicBezTo>
                      <a:pt x="17" y="76"/>
                      <a:pt x="17" y="77"/>
                      <a:pt x="16" y="78"/>
                    </a:cubicBezTo>
                    <a:cubicBezTo>
                      <a:pt x="16" y="78"/>
                      <a:pt x="16" y="78"/>
                      <a:pt x="16" y="77"/>
                    </a:cubicBezTo>
                    <a:cubicBezTo>
                      <a:pt x="15" y="78"/>
                      <a:pt x="14" y="80"/>
                      <a:pt x="13" y="80"/>
                    </a:cubicBezTo>
                    <a:cubicBezTo>
                      <a:pt x="12" y="81"/>
                      <a:pt x="10" y="81"/>
                      <a:pt x="10" y="81"/>
                    </a:cubicBezTo>
                    <a:cubicBezTo>
                      <a:pt x="9" y="83"/>
                      <a:pt x="5" y="83"/>
                      <a:pt x="6" y="85"/>
                    </a:cubicBezTo>
                    <a:cubicBezTo>
                      <a:pt x="9" y="87"/>
                      <a:pt x="5" y="85"/>
                      <a:pt x="5" y="88"/>
                    </a:cubicBezTo>
                    <a:cubicBezTo>
                      <a:pt x="5" y="90"/>
                      <a:pt x="9" y="91"/>
                      <a:pt x="10" y="92"/>
                    </a:cubicBezTo>
                    <a:cubicBezTo>
                      <a:pt x="12" y="93"/>
                      <a:pt x="14" y="95"/>
                      <a:pt x="13" y="97"/>
                    </a:cubicBezTo>
                    <a:cubicBezTo>
                      <a:pt x="12" y="99"/>
                      <a:pt x="9" y="100"/>
                      <a:pt x="9" y="102"/>
                    </a:cubicBezTo>
                    <a:cubicBezTo>
                      <a:pt x="10" y="104"/>
                      <a:pt x="12" y="106"/>
                      <a:pt x="13" y="108"/>
                    </a:cubicBezTo>
                    <a:cubicBezTo>
                      <a:pt x="14" y="110"/>
                      <a:pt x="12" y="110"/>
                      <a:pt x="12" y="112"/>
                    </a:cubicBezTo>
                    <a:cubicBezTo>
                      <a:pt x="12" y="114"/>
                      <a:pt x="15" y="116"/>
                      <a:pt x="13" y="117"/>
                    </a:cubicBezTo>
                    <a:cubicBezTo>
                      <a:pt x="11" y="118"/>
                      <a:pt x="14" y="121"/>
                      <a:pt x="14" y="122"/>
                    </a:cubicBezTo>
                    <a:cubicBezTo>
                      <a:pt x="16" y="124"/>
                      <a:pt x="18" y="124"/>
                      <a:pt x="15" y="126"/>
                    </a:cubicBezTo>
                    <a:cubicBezTo>
                      <a:pt x="13" y="128"/>
                      <a:pt x="14" y="128"/>
                      <a:pt x="15" y="129"/>
                    </a:cubicBezTo>
                    <a:cubicBezTo>
                      <a:pt x="20" y="132"/>
                      <a:pt x="23" y="134"/>
                      <a:pt x="18" y="138"/>
                    </a:cubicBezTo>
                    <a:cubicBezTo>
                      <a:pt x="13" y="143"/>
                      <a:pt x="8" y="147"/>
                      <a:pt x="4" y="152"/>
                    </a:cubicBezTo>
                    <a:cubicBezTo>
                      <a:pt x="6" y="152"/>
                      <a:pt x="6" y="151"/>
                      <a:pt x="7" y="152"/>
                    </a:cubicBezTo>
                    <a:cubicBezTo>
                      <a:pt x="8" y="154"/>
                      <a:pt x="10" y="154"/>
                      <a:pt x="11" y="155"/>
                    </a:cubicBezTo>
                    <a:cubicBezTo>
                      <a:pt x="17" y="157"/>
                      <a:pt x="9" y="157"/>
                      <a:pt x="7" y="157"/>
                    </a:cubicBezTo>
                    <a:cubicBezTo>
                      <a:pt x="5" y="157"/>
                      <a:pt x="4" y="158"/>
                      <a:pt x="4" y="160"/>
                    </a:cubicBezTo>
                    <a:cubicBezTo>
                      <a:pt x="4" y="162"/>
                      <a:pt x="2" y="163"/>
                      <a:pt x="1" y="165"/>
                    </a:cubicBezTo>
                    <a:cubicBezTo>
                      <a:pt x="0" y="166"/>
                      <a:pt x="1" y="168"/>
                      <a:pt x="2" y="170"/>
                    </a:cubicBezTo>
                    <a:cubicBezTo>
                      <a:pt x="2" y="172"/>
                      <a:pt x="0" y="174"/>
                      <a:pt x="1" y="175"/>
                    </a:cubicBezTo>
                    <a:cubicBezTo>
                      <a:pt x="3" y="176"/>
                      <a:pt x="3" y="176"/>
                      <a:pt x="3" y="178"/>
                    </a:cubicBezTo>
                    <a:cubicBezTo>
                      <a:pt x="2" y="180"/>
                      <a:pt x="4" y="181"/>
                      <a:pt x="4" y="183"/>
                    </a:cubicBezTo>
                    <a:cubicBezTo>
                      <a:pt x="4" y="184"/>
                      <a:pt x="7" y="186"/>
                      <a:pt x="8" y="186"/>
                    </a:cubicBezTo>
                    <a:cubicBezTo>
                      <a:pt x="8" y="186"/>
                      <a:pt x="9" y="185"/>
                      <a:pt x="10" y="185"/>
                    </a:cubicBezTo>
                    <a:cubicBezTo>
                      <a:pt x="11" y="185"/>
                      <a:pt x="11" y="187"/>
                      <a:pt x="12" y="187"/>
                    </a:cubicBezTo>
                    <a:cubicBezTo>
                      <a:pt x="14" y="186"/>
                      <a:pt x="14" y="185"/>
                      <a:pt x="16" y="187"/>
                    </a:cubicBezTo>
                    <a:cubicBezTo>
                      <a:pt x="18" y="188"/>
                      <a:pt x="18" y="188"/>
                      <a:pt x="18" y="190"/>
                    </a:cubicBezTo>
                    <a:cubicBezTo>
                      <a:pt x="17" y="195"/>
                      <a:pt x="21" y="199"/>
                      <a:pt x="24" y="201"/>
                    </a:cubicBezTo>
                    <a:cubicBezTo>
                      <a:pt x="26" y="202"/>
                      <a:pt x="27" y="203"/>
                      <a:pt x="25" y="204"/>
                    </a:cubicBezTo>
                    <a:cubicBezTo>
                      <a:pt x="24" y="206"/>
                      <a:pt x="23" y="205"/>
                      <a:pt x="21" y="205"/>
                    </a:cubicBezTo>
                    <a:cubicBezTo>
                      <a:pt x="19" y="205"/>
                      <a:pt x="22" y="214"/>
                      <a:pt x="24" y="213"/>
                    </a:cubicBezTo>
                    <a:cubicBezTo>
                      <a:pt x="25" y="212"/>
                      <a:pt x="26" y="209"/>
                      <a:pt x="27" y="210"/>
                    </a:cubicBezTo>
                    <a:cubicBezTo>
                      <a:pt x="28" y="210"/>
                      <a:pt x="29" y="211"/>
                      <a:pt x="31" y="211"/>
                    </a:cubicBezTo>
                    <a:cubicBezTo>
                      <a:pt x="33" y="211"/>
                      <a:pt x="35" y="212"/>
                      <a:pt x="35" y="214"/>
                    </a:cubicBezTo>
                    <a:cubicBezTo>
                      <a:pt x="35" y="215"/>
                      <a:pt x="34" y="215"/>
                      <a:pt x="34" y="215"/>
                    </a:cubicBezTo>
                    <a:cubicBezTo>
                      <a:pt x="33" y="216"/>
                      <a:pt x="34" y="218"/>
                      <a:pt x="35" y="218"/>
                    </a:cubicBezTo>
                    <a:cubicBezTo>
                      <a:pt x="36" y="219"/>
                      <a:pt x="38" y="218"/>
                      <a:pt x="39" y="219"/>
                    </a:cubicBezTo>
                    <a:cubicBezTo>
                      <a:pt x="40" y="220"/>
                      <a:pt x="40" y="222"/>
                      <a:pt x="40" y="223"/>
                    </a:cubicBezTo>
                    <a:cubicBezTo>
                      <a:pt x="40" y="224"/>
                      <a:pt x="43" y="223"/>
                      <a:pt x="44" y="223"/>
                    </a:cubicBezTo>
                    <a:cubicBezTo>
                      <a:pt x="45" y="224"/>
                      <a:pt x="47" y="227"/>
                      <a:pt x="48" y="225"/>
                    </a:cubicBezTo>
                    <a:cubicBezTo>
                      <a:pt x="49" y="223"/>
                      <a:pt x="50" y="224"/>
                      <a:pt x="51" y="225"/>
                    </a:cubicBezTo>
                    <a:cubicBezTo>
                      <a:pt x="53" y="227"/>
                      <a:pt x="53" y="226"/>
                      <a:pt x="55" y="226"/>
                    </a:cubicBezTo>
                    <a:cubicBezTo>
                      <a:pt x="56" y="226"/>
                      <a:pt x="57" y="229"/>
                      <a:pt x="58" y="228"/>
                    </a:cubicBezTo>
                    <a:cubicBezTo>
                      <a:pt x="60" y="227"/>
                      <a:pt x="62" y="229"/>
                      <a:pt x="63" y="230"/>
                    </a:cubicBezTo>
                    <a:cubicBezTo>
                      <a:pt x="65" y="231"/>
                      <a:pt x="62" y="232"/>
                      <a:pt x="62" y="232"/>
                    </a:cubicBezTo>
                    <a:cubicBezTo>
                      <a:pt x="60" y="233"/>
                      <a:pt x="63" y="234"/>
                      <a:pt x="63" y="234"/>
                    </a:cubicBezTo>
                    <a:cubicBezTo>
                      <a:pt x="63" y="234"/>
                      <a:pt x="60" y="234"/>
                      <a:pt x="61" y="236"/>
                    </a:cubicBezTo>
                    <a:cubicBezTo>
                      <a:pt x="63" y="237"/>
                      <a:pt x="62" y="238"/>
                      <a:pt x="61" y="239"/>
                    </a:cubicBezTo>
                    <a:cubicBezTo>
                      <a:pt x="61" y="240"/>
                      <a:pt x="58" y="240"/>
                      <a:pt x="57" y="240"/>
                    </a:cubicBezTo>
                    <a:cubicBezTo>
                      <a:pt x="55" y="240"/>
                      <a:pt x="54" y="242"/>
                      <a:pt x="53" y="244"/>
                    </a:cubicBezTo>
                    <a:cubicBezTo>
                      <a:pt x="54" y="244"/>
                      <a:pt x="58" y="244"/>
                      <a:pt x="58" y="245"/>
                    </a:cubicBezTo>
                    <a:cubicBezTo>
                      <a:pt x="58" y="246"/>
                      <a:pt x="53" y="247"/>
                      <a:pt x="53" y="248"/>
                    </a:cubicBezTo>
                    <a:cubicBezTo>
                      <a:pt x="53" y="249"/>
                      <a:pt x="55" y="249"/>
                      <a:pt x="55" y="251"/>
                    </a:cubicBezTo>
                    <a:cubicBezTo>
                      <a:pt x="55" y="251"/>
                      <a:pt x="52" y="252"/>
                      <a:pt x="52" y="252"/>
                    </a:cubicBezTo>
                    <a:cubicBezTo>
                      <a:pt x="51" y="253"/>
                      <a:pt x="51" y="254"/>
                      <a:pt x="50" y="255"/>
                    </a:cubicBezTo>
                    <a:cubicBezTo>
                      <a:pt x="50" y="256"/>
                      <a:pt x="48" y="255"/>
                      <a:pt x="48" y="257"/>
                    </a:cubicBezTo>
                    <a:cubicBezTo>
                      <a:pt x="47" y="258"/>
                      <a:pt x="49" y="260"/>
                      <a:pt x="51" y="260"/>
                    </a:cubicBezTo>
                    <a:cubicBezTo>
                      <a:pt x="53" y="261"/>
                      <a:pt x="55" y="262"/>
                      <a:pt x="58" y="264"/>
                    </a:cubicBezTo>
                    <a:cubicBezTo>
                      <a:pt x="59" y="265"/>
                      <a:pt x="60" y="266"/>
                      <a:pt x="61" y="266"/>
                    </a:cubicBezTo>
                    <a:cubicBezTo>
                      <a:pt x="62" y="268"/>
                      <a:pt x="62" y="267"/>
                      <a:pt x="64" y="266"/>
                    </a:cubicBezTo>
                    <a:cubicBezTo>
                      <a:pt x="67" y="266"/>
                      <a:pt x="70" y="269"/>
                      <a:pt x="73" y="269"/>
                    </a:cubicBezTo>
                    <a:cubicBezTo>
                      <a:pt x="76" y="269"/>
                      <a:pt x="79" y="271"/>
                      <a:pt x="82" y="272"/>
                    </a:cubicBezTo>
                    <a:cubicBezTo>
                      <a:pt x="85" y="273"/>
                      <a:pt x="87" y="272"/>
                      <a:pt x="90" y="272"/>
                    </a:cubicBezTo>
                    <a:cubicBezTo>
                      <a:pt x="91" y="273"/>
                      <a:pt x="92" y="274"/>
                      <a:pt x="92" y="275"/>
                    </a:cubicBezTo>
                    <a:cubicBezTo>
                      <a:pt x="92" y="276"/>
                      <a:pt x="93" y="276"/>
                      <a:pt x="94" y="276"/>
                    </a:cubicBezTo>
                    <a:cubicBezTo>
                      <a:pt x="97" y="277"/>
                      <a:pt x="99" y="282"/>
                      <a:pt x="103" y="280"/>
                    </a:cubicBezTo>
                    <a:cubicBezTo>
                      <a:pt x="104" y="279"/>
                      <a:pt x="106" y="278"/>
                      <a:pt x="105" y="277"/>
                    </a:cubicBezTo>
                    <a:cubicBezTo>
                      <a:pt x="104" y="276"/>
                      <a:pt x="103" y="275"/>
                      <a:pt x="102" y="274"/>
                    </a:cubicBezTo>
                    <a:cubicBezTo>
                      <a:pt x="100" y="272"/>
                      <a:pt x="99" y="270"/>
                      <a:pt x="100" y="267"/>
                    </a:cubicBezTo>
                    <a:cubicBezTo>
                      <a:pt x="100" y="265"/>
                      <a:pt x="99" y="263"/>
                      <a:pt x="97" y="262"/>
                    </a:cubicBezTo>
                    <a:cubicBezTo>
                      <a:pt x="95" y="261"/>
                      <a:pt x="98" y="259"/>
                      <a:pt x="99" y="258"/>
                    </a:cubicBezTo>
                    <a:cubicBezTo>
                      <a:pt x="100" y="256"/>
                      <a:pt x="100" y="254"/>
                      <a:pt x="103" y="254"/>
                    </a:cubicBezTo>
                    <a:cubicBezTo>
                      <a:pt x="104" y="254"/>
                      <a:pt x="105" y="253"/>
                      <a:pt x="106" y="252"/>
                    </a:cubicBezTo>
                    <a:cubicBezTo>
                      <a:pt x="107" y="251"/>
                      <a:pt x="108" y="251"/>
                      <a:pt x="109" y="250"/>
                    </a:cubicBezTo>
                    <a:cubicBezTo>
                      <a:pt x="108" y="250"/>
                      <a:pt x="106" y="249"/>
                      <a:pt x="106" y="248"/>
                    </a:cubicBezTo>
                    <a:cubicBezTo>
                      <a:pt x="106" y="247"/>
                      <a:pt x="108" y="248"/>
                      <a:pt x="108" y="248"/>
                    </a:cubicBezTo>
                    <a:cubicBezTo>
                      <a:pt x="108" y="247"/>
                      <a:pt x="106" y="244"/>
                      <a:pt x="105" y="243"/>
                    </a:cubicBezTo>
                    <a:cubicBezTo>
                      <a:pt x="104" y="241"/>
                      <a:pt x="103" y="241"/>
                      <a:pt x="101" y="241"/>
                    </a:cubicBezTo>
                    <a:cubicBezTo>
                      <a:pt x="98" y="241"/>
                      <a:pt x="100" y="239"/>
                      <a:pt x="98" y="238"/>
                    </a:cubicBezTo>
                    <a:cubicBezTo>
                      <a:pt x="97" y="237"/>
                      <a:pt x="94" y="237"/>
                      <a:pt x="96" y="235"/>
                    </a:cubicBezTo>
                    <a:cubicBezTo>
                      <a:pt x="97" y="233"/>
                      <a:pt x="99" y="232"/>
                      <a:pt x="97" y="231"/>
                    </a:cubicBezTo>
                    <a:cubicBezTo>
                      <a:pt x="96" y="229"/>
                      <a:pt x="98" y="228"/>
                      <a:pt x="99" y="227"/>
                    </a:cubicBezTo>
                    <a:cubicBezTo>
                      <a:pt x="99" y="226"/>
                      <a:pt x="101" y="223"/>
                      <a:pt x="101" y="224"/>
                    </a:cubicBezTo>
                    <a:cubicBezTo>
                      <a:pt x="102" y="225"/>
                      <a:pt x="103" y="227"/>
                      <a:pt x="104" y="228"/>
                    </a:cubicBezTo>
                    <a:cubicBezTo>
                      <a:pt x="106" y="228"/>
                      <a:pt x="107" y="227"/>
                      <a:pt x="107" y="226"/>
                    </a:cubicBezTo>
                    <a:cubicBezTo>
                      <a:pt x="106" y="224"/>
                      <a:pt x="106" y="223"/>
                      <a:pt x="108" y="222"/>
                    </a:cubicBezTo>
                    <a:cubicBezTo>
                      <a:pt x="110" y="221"/>
                      <a:pt x="110" y="219"/>
                      <a:pt x="112" y="219"/>
                    </a:cubicBezTo>
                    <a:cubicBezTo>
                      <a:pt x="114" y="218"/>
                      <a:pt x="116" y="215"/>
                      <a:pt x="118" y="216"/>
                    </a:cubicBezTo>
                    <a:cubicBezTo>
                      <a:pt x="120" y="216"/>
                      <a:pt x="120" y="218"/>
                      <a:pt x="122" y="216"/>
                    </a:cubicBezTo>
                    <a:cubicBezTo>
                      <a:pt x="124" y="215"/>
                      <a:pt x="124" y="216"/>
                      <a:pt x="126" y="217"/>
                    </a:cubicBezTo>
                    <a:cubicBezTo>
                      <a:pt x="128" y="217"/>
                      <a:pt x="130" y="217"/>
                      <a:pt x="132" y="218"/>
                    </a:cubicBezTo>
                    <a:cubicBezTo>
                      <a:pt x="134" y="219"/>
                      <a:pt x="134" y="221"/>
                      <a:pt x="136" y="223"/>
                    </a:cubicBezTo>
                    <a:cubicBezTo>
                      <a:pt x="136" y="223"/>
                      <a:pt x="136" y="220"/>
                      <a:pt x="138" y="221"/>
                    </a:cubicBezTo>
                    <a:cubicBezTo>
                      <a:pt x="139" y="221"/>
                      <a:pt x="140" y="223"/>
                      <a:pt x="142" y="223"/>
                    </a:cubicBezTo>
                    <a:cubicBezTo>
                      <a:pt x="143" y="224"/>
                      <a:pt x="144" y="222"/>
                      <a:pt x="145" y="221"/>
                    </a:cubicBezTo>
                    <a:cubicBezTo>
                      <a:pt x="147" y="219"/>
                      <a:pt x="148" y="221"/>
                      <a:pt x="150" y="221"/>
                    </a:cubicBezTo>
                    <a:cubicBezTo>
                      <a:pt x="152" y="221"/>
                      <a:pt x="153" y="219"/>
                      <a:pt x="155" y="220"/>
                    </a:cubicBezTo>
                    <a:cubicBezTo>
                      <a:pt x="157" y="221"/>
                      <a:pt x="158" y="222"/>
                      <a:pt x="160" y="223"/>
                    </a:cubicBezTo>
                    <a:cubicBezTo>
                      <a:pt x="162" y="224"/>
                      <a:pt x="161" y="223"/>
                      <a:pt x="163" y="222"/>
                    </a:cubicBezTo>
                    <a:cubicBezTo>
                      <a:pt x="164" y="221"/>
                      <a:pt x="168" y="222"/>
                      <a:pt x="169" y="222"/>
                    </a:cubicBezTo>
                    <a:cubicBezTo>
                      <a:pt x="170" y="222"/>
                      <a:pt x="172" y="220"/>
                      <a:pt x="172" y="219"/>
                    </a:cubicBezTo>
                    <a:cubicBezTo>
                      <a:pt x="172" y="217"/>
                      <a:pt x="169" y="217"/>
                      <a:pt x="168" y="216"/>
                    </a:cubicBezTo>
                    <a:cubicBezTo>
                      <a:pt x="161" y="213"/>
                      <a:pt x="171" y="214"/>
                      <a:pt x="169" y="210"/>
                    </a:cubicBezTo>
                    <a:cubicBezTo>
                      <a:pt x="168" y="209"/>
                      <a:pt x="166" y="209"/>
                      <a:pt x="169" y="208"/>
                    </a:cubicBezTo>
                    <a:cubicBezTo>
                      <a:pt x="170" y="207"/>
                      <a:pt x="172" y="208"/>
                      <a:pt x="173" y="207"/>
                    </a:cubicBezTo>
                    <a:cubicBezTo>
                      <a:pt x="177" y="207"/>
                      <a:pt x="166" y="202"/>
                      <a:pt x="171" y="200"/>
                    </a:cubicBezTo>
                    <a:cubicBezTo>
                      <a:pt x="172" y="200"/>
                      <a:pt x="174" y="200"/>
                      <a:pt x="175" y="200"/>
                    </a:cubicBezTo>
                    <a:cubicBezTo>
                      <a:pt x="178" y="200"/>
                      <a:pt x="180" y="200"/>
                      <a:pt x="183" y="199"/>
                    </a:cubicBezTo>
                    <a:cubicBezTo>
                      <a:pt x="185" y="198"/>
                      <a:pt x="187" y="198"/>
                      <a:pt x="189" y="198"/>
                    </a:cubicBezTo>
                    <a:cubicBezTo>
                      <a:pt x="191" y="197"/>
                      <a:pt x="193" y="196"/>
                      <a:pt x="196" y="196"/>
                    </a:cubicBezTo>
                    <a:cubicBezTo>
                      <a:pt x="200" y="195"/>
                      <a:pt x="204" y="194"/>
                      <a:pt x="208" y="192"/>
                    </a:cubicBezTo>
                    <a:cubicBezTo>
                      <a:pt x="211" y="190"/>
                      <a:pt x="217" y="190"/>
                      <a:pt x="219" y="194"/>
                    </a:cubicBezTo>
                    <a:cubicBezTo>
                      <a:pt x="220" y="196"/>
                      <a:pt x="219" y="196"/>
                      <a:pt x="220" y="198"/>
                    </a:cubicBezTo>
                    <a:cubicBezTo>
                      <a:pt x="220" y="201"/>
                      <a:pt x="224" y="198"/>
                      <a:pt x="226" y="199"/>
                    </a:cubicBezTo>
                    <a:cubicBezTo>
                      <a:pt x="227" y="199"/>
                      <a:pt x="226" y="200"/>
                      <a:pt x="227" y="200"/>
                    </a:cubicBezTo>
                    <a:cubicBezTo>
                      <a:pt x="228" y="201"/>
                      <a:pt x="228" y="200"/>
                      <a:pt x="228" y="200"/>
                    </a:cubicBezTo>
                    <a:cubicBezTo>
                      <a:pt x="229" y="199"/>
                      <a:pt x="230" y="200"/>
                      <a:pt x="231" y="201"/>
                    </a:cubicBezTo>
                    <a:cubicBezTo>
                      <a:pt x="232" y="201"/>
                      <a:pt x="232" y="201"/>
                      <a:pt x="231" y="202"/>
                    </a:cubicBezTo>
                    <a:cubicBezTo>
                      <a:pt x="230" y="205"/>
                      <a:pt x="237" y="203"/>
                      <a:pt x="239" y="202"/>
                    </a:cubicBezTo>
                    <a:cubicBezTo>
                      <a:pt x="239" y="202"/>
                      <a:pt x="248" y="197"/>
                      <a:pt x="248" y="198"/>
                    </a:cubicBezTo>
                    <a:cubicBezTo>
                      <a:pt x="248" y="199"/>
                      <a:pt x="246" y="201"/>
                      <a:pt x="248" y="202"/>
                    </a:cubicBezTo>
                    <a:cubicBezTo>
                      <a:pt x="250" y="202"/>
                      <a:pt x="251" y="203"/>
                      <a:pt x="252" y="204"/>
                    </a:cubicBezTo>
                    <a:cubicBezTo>
                      <a:pt x="255" y="207"/>
                      <a:pt x="256" y="210"/>
                      <a:pt x="258" y="213"/>
                    </a:cubicBezTo>
                    <a:cubicBezTo>
                      <a:pt x="260" y="216"/>
                      <a:pt x="261" y="219"/>
                      <a:pt x="263" y="221"/>
                    </a:cubicBezTo>
                    <a:cubicBezTo>
                      <a:pt x="266" y="224"/>
                      <a:pt x="266" y="217"/>
                      <a:pt x="269" y="220"/>
                    </a:cubicBezTo>
                    <a:cubicBezTo>
                      <a:pt x="273" y="224"/>
                      <a:pt x="275" y="222"/>
                      <a:pt x="280" y="221"/>
                    </a:cubicBezTo>
                    <a:cubicBezTo>
                      <a:pt x="282" y="220"/>
                      <a:pt x="283" y="223"/>
                      <a:pt x="284" y="224"/>
                    </a:cubicBezTo>
                    <a:cubicBezTo>
                      <a:pt x="285" y="226"/>
                      <a:pt x="287" y="226"/>
                      <a:pt x="288" y="228"/>
                    </a:cubicBezTo>
                    <a:cubicBezTo>
                      <a:pt x="289" y="230"/>
                      <a:pt x="291" y="230"/>
                      <a:pt x="293" y="230"/>
                    </a:cubicBezTo>
                    <a:cubicBezTo>
                      <a:pt x="296" y="229"/>
                      <a:pt x="295" y="230"/>
                      <a:pt x="296" y="231"/>
                    </a:cubicBezTo>
                    <a:cubicBezTo>
                      <a:pt x="298" y="235"/>
                      <a:pt x="304" y="230"/>
                      <a:pt x="307" y="230"/>
                    </a:cubicBezTo>
                    <a:cubicBezTo>
                      <a:pt x="310" y="229"/>
                      <a:pt x="313" y="226"/>
                      <a:pt x="316" y="225"/>
                    </a:cubicBezTo>
                    <a:cubicBezTo>
                      <a:pt x="320" y="222"/>
                      <a:pt x="322" y="222"/>
                      <a:pt x="327" y="223"/>
                    </a:cubicBezTo>
                    <a:cubicBezTo>
                      <a:pt x="329" y="223"/>
                      <a:pt x="329" y="224"/>
                      <a:pt x="331" y="226"/>
                    </a:cubicBezTo>
                    <a:cubicBezTo>
                      <a:pt x="332" y="227"/>
                      <a:pt x="334" y="227"/>
                      <a:pt x="336" y="227"/>
                    </a:cubicBezTo>
                    <a:cubicBezTo>
                      <a:pt x="338" y="227"/>
                      <a:pt x="339" y="228"/>
                      <a:pt x="341" y="228"/>
                    </a:cubicBezTo>
                    <a:cubicBezTo>
                      <a:pt x="343" y="230"/>
                      <a:pt x="344" y="228"/>
                      <a:pt x="346" y="227"/>
                    </a:cubicBezTo>
                    <a:cubicBezTo>
                      <a:pt x="349" y="224"/>
                      <a:pt x="344" y="222"/>
                      <a:pt x="346" y="219"/>
                    </a:cubicBezTo>
                    <a:cubicBezTo>
                      <a:pt x="347" y="217"/>
                      <a:pt x="351" y="213"/>
                      <a:pt x="353" y="214"/>
                    </a:cubicBezTo>
                    <a:cubicBezTo>
                      <a:pt x="357" y="216"/>
                      <a:pt x="362" y="216"/>
                      <a:pt x="366" y="218"/>
                    </a:cubicBezTo>
                    <a:cubicBezTo>
                      <a:pt x="368" y="219"/>
                      <a:pt x="367" y="221"/>
                      <a:pt x="368" y="222"/>
                    </a:cubicBezTo>
                    <a:cubicBezTo>
                      <a:pt x="369" y="225"/>
                      <a:pt x="371" y="225"/>
                      <a:pt x="374" y="226"/>
                    </a:cubicBezTo>
                    <a:cubicBezTo>
                      <a:pt x="378" y="227"/>
                      <a:pt x="382" y="224"/>
                      <a:pt x="386" y="225"/>
                    </a:cubicBezTo>
                    <a:cubicBezTo>
                      <a:pt x="387" y="225"/>
                      <a:pt x="389" y="225"/>
                      <a:pt x="390" y="226"/>
                    </a:cubicBezTo>
                    <a:cubicBezTo>
                      <a:pt x="392" y="227"/>
                      <a:pt x="394" y="227"/>
                      <a:pt x="396" y="229"/>
                    </a:cubicBezTo>
                    <a:cubicBezTo>
                      <a:pt x="401" y="233"/>
                      <a:pt x="409" y="233"/>
                      <a:pt x="415" y="231"/>
                    </a:cubicBezTo>
                    <a:cubicBezTo>
                      <a:pt x="419" y="230"/>
                      <a:pt x="422" y="228"/>
                      <a:pt x="426" y="227"/>
                    </a:cubicBezTo>
                    <a:cubicBezTo>
                      <a:pt x="428" y="225"/>
                      <a:pt x="431" y="227"/>
                      <a:pt x="433" y="227"/>
                    </a:cubicBezTo>
                    <a:cubicBezTo>
                      <a:pt x="435" y="228"/>
                      <a:pt x="436" y="226"/>
                      <a:pt x="438" y="227"/>
                    </a:cubicBezTo>
                    <a:cubicBezTo>
                      <a:pt x="439" y="228"/>
                      <a:pt x="443" y="231"/>
                      <a:pt x="445" y="230"/>
                    </a:cubicBezTo>
                    <a:cubicBezTo>
                      <a:pt x="446" y="230"/>
                      <a:pt x="448" y="229"/>
                      <a:pt x="449" y="228"/>
                    </a:cubicBezTo>
                    <a:cubicBezTo>
                      <a:pt x="452" y="227"/>
                      <a:pt x="453" y="227"/>
                      <a:pt x="453" y="225"/>
                    </a:cubicBezTo>
                    <a:cubicBezTo>
                      <a:pt x="453" y="221"/>
                      <a:pt x="456" y="217"/>
                      <a:pt x="458" y="215"/>
                    </a:cubicBezTo>
                    <a:cubicBezTo>
                      <a:pt x="459" y="214"/>
                      <a:pt x="460" y="212"/>
                      <a:pt x="459" y="211"/>
                    </a:cubicBezTo>
                    <a:cubicBezTo>
                      <a:pt x="458" y="210"/>
                      <a:pt x="455" y="210"/>
                      <a:pt x="457" y="208"/>
                    </a:cubicBezTo>
                    <a:cubicBezTo>
                      <a:pt x="460" y="205"/>
                      <a:pt x="465" y="205"/>
                      <a:pt x="470" y="204"/>
                    </a:cubicBezTo>
                    <a:cubicBezTo>
                      <a:pt x="472" y="204"/>
                      <a:pt x="474" y="204"/>
                      <a:pt x="476" y="205"/>
                    </a:cubicBezTo>
                    <a:cubicBezTo>
                      <a:pt x="478" y="206"/>
                      <a:pt x="481" y="206"/>
                      <a:pt x="483" y="207"/>
                    </a:cubicBezTo>
                    <a:cubicBezTo>
                      <a:pt x="486" y="208"/>
                      <a:pt x="487" y="212"/>
                      <a:pt x="489" y="215"/>
                    </a:cubicBezTo>
                    <a:cubicBezTo>
                      <a:pt x="490" y="218"/>
                      <a:pt x="492" y="221"/>
                      <a:pt x="493" y="224"/>
                    </a:cubicBezTo>
                    <a:cubicBezTo>
                      <a:pt x="493" y="225"/>
                      <a:pt x="493" y="227"/>
                      <a:pt x="494" y="229"/>
                    </a:cubicBezTo>
                    <a:cubicBezTo>
                      <a:pt x="494" y="230"/>
                      <a:pt x="497" y="230"/>
                      <a:pt x="498" y="230"/>
                    </a:cubicBezTo>
                    <a:cubicBezTo>
                      <a:pt x="502" y="231"/>
                      <a:pt x="507" y="233"/>
                      <a:pt x="508" y="237"/>
                    </a:cubicBezTo>
                    <a:cubicBezTo>
                      <a:pt x="509" y="240"/>
                      <a:pt x="510" y="242"/>
                      <a:pt x="514" y="242"/>
                    </a:cubicBezTo>
                    <a:cubicBezTo>
                      <a:pt x="515" y="242"/>
                      <a:pt x="517" y="242"/>
                      <a:pt x="518" y="242"/>
                    </a:cubicBezTo>
                    <a:cubicBezTo>
                      <a:pt x="520" y="242"/>
                      <a:pt x="520" y="240"/>
                      <a:pt x="522" y="240"/>
                    </a:cubicBezTo>
                    <a:cubicBezTo>
                      <a:pt x="525" y="240"/>
                      <a:pt x="528" y="237"/>
                      <a:pt x="530" y="241"/>
                    </a:cubicBezTo>
                    <a:cubicBezTo>
                      <a:pt x="530" y="243"/>
                      <a:pt x="530" y="243"/>
                      <a:pt x="529" y="244"/>
                    </a:cubicBezTo>
                    <a:cubicBezTo>
                      <a:pt x="527" y="246"/>
                      <a:pt x="527" y="247"/>
                      <a:pt x="526" y="249"/>
                    </a:cubicBezTo>
                    <a:cubicBezTo>
                      <a:pt x="525" y="252"/>
                      <a:pt x="523" y="255"/>
                      <a:pt x="521" y="258"/>
                    </a:cubicBezTo>
                    <a:cubicBezTo>
                      <a:pt x="520" y="260"/>
                      <a:pt x="519" y="259"/>
                      <a:pt x="518" y="258"/>
                    </a:cubicBezTo>
                    <a:cubicBezTo>
                      <a:pt x="516" y="257"/>
                      <a:pt x="516" y="258"/>
                      <a:pt x="514" y="259"/>
                    </a:cubicBezTo>
                    <a:cubicBezTo>
                      <a:pt x="513" y="259"/>
                      <a:pt x="511" y="260"/>
                      <a:pt x="511" y="260"/>
                    </a:cubicBezTo>
                    <a:cubicBezTo>
                      <a:pt x="510" y="261"/>
                      <a:pt x="513" y="265"/>
                      <a:pt x="513" y="267"/>
                    </a:cubicBezTo>
                    <a:cubicBezTo>
                      <a:pt x="512" y="268"/>
                      <a:pt x="512" y="270"/>
                      <a:pt x="512" y="271"/>
                    </a:cubicBezTo>
                    <a:cubicBezTo>
                      <a:pt x="511" y="273"/>
                      <a:pt x="509" y="272"/>
                      <a:pt x="509" y="274"/>
                    </a:cubicBezTo>
                    <a:cubicBezTo>
                      <a:pt x="511" y="273"/>
                      <a:pt x="512" y="274"/>
                      <a:pt x="514" y="272"/>
                    </a:cubicBezTo>
                    <a:cubicBezTo>
                      <a:pt x="515" y="270"/>
                      <a:pt x="517" y="272"/>
                      <a:pt x="519" y="272"/>
                    </a:cubicBezTo>
                    <a:cubicBezTo>
                      <a:pt x="523" y="274"/>
                      <a:pt x="527" y="272"/>
                      <a:pt x="531" y="269"/>
                    </a:cubicBezTo>
                    <a:cubicBezTo>
                      <a:pt x="534" y="266"/>
                      <a:pt x="537" y="262"/>
                      <a:pt x="540" y="259"/>
                    </a:cubicBezTo>
                    <a:cubicBezTo>
                      <a:pt x="543" y="255"/>
                      <a:pt x="546" y="251"/>
                      <a:pt x="549" y="247"/>
                    </a:cubicBezTo>
                    <a:cubicBezTo>
                      <a:pt x="554" y="240"/>
                      <a:pt x="559" y="235"/>
                      <a:pt x="558" y="226"/>
                    </a:cubicBezTo>
                    <a:cubicBezTo>
                      <a:pt x="558" y="222"/>
                      <a:pt x="559" y="220"/>
                      <a:pt x="561" y="217"/>
                    </a:cubicBezTo>
                    <a:cubicBezTo>
                      <a:pt x="562" y="215"/>
                      <a:pt x="562" y="214"/>
                      <a:pt x="563" y="212"/>
                    </a:cubicBezTo>
                    <a:cubicBezTo>
                      <a:pt x="563" y="212"/>
                      <a:pt x="563" y="211"/>
                      <a:pt x="563" y="210"/>
                    </a:cubicBezTo>
                    <a:cubicBezTo>
                      <a:pt x="563" y="209"/>
                      <a:pt x="561" y="208"/>
                      <a:pt x="561" y="207"/>
                    </a:cubicBezTo>
                    <a:cubicBezTo>
                      <a:pt x="561" y="207"/>
                      <a:pt x="563" y="208"/>
                      <a:pt x="563" y="207"/>
                    </a:cubicBezTo>
                    <a:cubicBezTo>
                      <a:pt x="562" y="206"/>
                      <a:pt x="562" y="205"/>
                      <a:pt x="561" y="205"/>
                    </a:cubicBezTo>
                    <a:cubicBezTo>
                      <a:pt x="560" y="204"/>
                      <a:pt x="558" y="201"/>
                      <a:pt x="557" y="200"/>
                    </a:cubicBezTo>
                    <a:cubicBezTo>
                      <a:pt x="556" y="200"/>
                      <a:pt x="551" y="198"/>
                      <a:pt x="550" y="199"/>
                    </a:cubicBezTo>
                    <a:cubicBezTo>
                      <a:pt x="550" y="200"/>
                      <a:pt x="551" y="201"/>
                      <a:pt x="550" y="201"/>
                    </a:cubicBezTo>
                    <a:cubicBezTo>
                      <a:pt x="548" y="201"/>
                      <a:pt x="548" y="203"/>
                      <a:pt x="547" y="203"/>
                    </a:cubicBezTo>
                    <a:cubicBezTo>
                      <a:pt x="545" y="205"/>
                      <a:pt x="544" y="202"/>
                      <a:pt x="544" y="201"/>
                    </a:cubicBezTo>
                    <a:cubicBezTo>
                      <a:pt x="544" y="199"/>
                      <a:pt x="546" y="198"/>
                      <a:pt x="543" y="199"/>
                    </a:cubicBezTo>
                    <a:cubicBezTo>
                      <a:pt x="540" y="200"/>
                      <a:pt x="544" y="202"/>
                      <a:pt x="540" y="202"/>
                    </a:cubicBezTo>
                    <a:cubicBezTo>
                      <a:pt x="539" y="202"/>
                      <a:pt x="541" y="197"/>
                      <a:pt x="540" y="196"/>
                    </a:cubicBezTo>
                    <a:cubicBezTo>
                      <a:pt x="540" y="197"/>
                      <a:pt x="529" y="197"/>
                      <a:pt x="534" y="194"/>
                    </a:cubicBezTo>
                    <a:cubicBezTo>
                      <a:pt x="538" y="191"/>
                      <a:pt x="542" y="188"/>
                      <a:pt x="546" y="185"/>
                    </a:cubicBezTo>
                    <a:cubicBezTo>
                      <a:pt x="547" y="184"/>
                      <a:pt x="548" y="182"/>
                      <a:pt x="549" y="181"/>
                    </a:cubicBezTo>
                    <a:cubicBezTo>
                      <a:pt x="552" y="179"/>
                      <a:pt x="555" y="177"/>
                      <a:pt x="557" y="175"/>
                    </a:cubicBezTo>
                    <a:cubicBezTo>
                      <a:pt x="558" y="174"/>
                      <a:pt x="559" y="172"/>
                      <a:pt x="561" y="171"/>
                    </a:cubicBezTo>
                    <a:cubicBezTo>
                      <a:pt x="563" y="169"/>
                      <a:pt x="565" y="167"/>
                      <a:pt x="567" y="165"/>
                    </a:cubicBezTo>
                    <a:cubicBezTo>
                      <a:pt x="571" y="162"/>
                      <a:pt x="577" y="162"/>
                      <a:pt x="582" y="162"/>
                    </a:cubicBezTo>
                    <a:cubicBezTo>
                      <a:pt x="583" y="162"/>
                      <a:pt x="584" y="162"/>
                      <a:pt x="585" y="162"/>
                    </a:cubicBezTo>
                    <a:cubicBezTo>
                      <a:pt x="586" y="163"/>
                      <a:pt x="586" y="164"/>
                      <a:pt x="587" y="164"/>
                    </a:cubicBezTo>
                    <a:cubicBezTo>
                      <a:pt x="588" y="163"/>
                      <a:pt x="590" y="163"/>
                      <a:pt x="591" y="162"/>
                    </a:cubicBezTo>
                    <a:cubicBezTo>
                      <a:pt x="592" y="162"/>
                      <a:pt x="593" y="163"/>
                      <a:pt x="594" y="163"/>
                    </a:cubicBezTo>
                    <a:cubicBezTo>
                      <a:pt x="595" y="163"/>
                      <a:pt x="596" y="163"/>
                      <a:pt x="597" y="163"/>
                    </a:cubicBezTo>
                    <a:cubicBezTo>
                      <a:pt x="597" y="162"/>
                      <a:pt x="598" y="163"/>
                      <a:pt x="599" y="163"/>
                    </a:cubicBezTo>
                    <a:cubicBezTo>
                      <a:pt x="601" y="163"/>
                      <a:pt x="601" y="160"/>
                      <a:pt x="604" y="160"/>
                    </a:cubicBezTo>
                    <a:cubicBezTo>
                      <a:pt x="605" y="160"/>
                      <a:pt x="607" y="160"/>
                      <a:pt x="608" y="160"/>
                    </a:cubicBezTo>
                    <a:cubicBezTo>
                      <a:pt x="609" y="161"/>
                      <a:pt x="610" y="162"/>
                      <a:pt x="611" y="162"/>
                    </a:cubicBezTo>
                    <a:cubicBezTo>
                      <a:pt x="612" y="163"/>
                      <a:pt x="616" y="161"/>
                      <a:pt x="616" y="164"/>
                    </a:cubicBezTo>
                    <a:cubicBezTo>
                      <a:pt x="616" y="164"/>
                      <a:pt x="613" y="164"/>
                      <a:pt x="613" y="165"/>
                    </a:cubicBezTo>
                    <a:cubicBezTo>
                      <a:pt x="612" y="167"/>
                      <a:pt x="616" y="166"/>
                      <a:pt x="616" y="166"/>
                    </a:cubicBezTo>
                    <a:cubicBezTo>
                      <a:pt x="618" y="166"/>
                      <a:pt x="620" y="166"/>
                      <a:pt x="621" y="166"/>
                    </a:cubicBezTo>
                    <a:cubicBezTo>
                      <a:pt x="622" y="165"/>
                      <a:pt x="622" y="165"/>
                      <a:pt x="623" y="164"/>
                    </a:cubicBezTo>
                    <a:cubicBezTo>
                      <a:pt x="624" y="164"/>
                      <a:pt x="625" y="165"/>
                      <a:pt x="627" y="165"/>
                    </a:cubicBezTo>
                    <a:cubicBezTo>
                      <a:pt x="628" y="165"/>
                      <a:pt x="635" y="163"/>
                      <a:pt x="631" y="162"/>
                    </a:cubicBezTo>
                    <a:cubicBezTo>
                      <a:pt x="629" y="162"/>
                      <a:pt x="628" y="163"/>
                      <a:pt x="628" y="160"/>
                    </a:cubicBezTo>
                    <a:cubicBezTo>
                      <a:pt x="628" y="159"/>
                      <a:pt x="630" y="156"/>
                      <a:pt x="631" y="155"/>
                    </a:cubicBezTo>
                    <a:cubicBezTo>
                      <a:pt x="633" y="154"/>
                      <a:pt x="634" y="153"/>
                      <a:pt x="636" y="151"/>
                    </a:cubicBezTo>
                    <a:cubicBezTo>
                      <a:pt x="637" y="150"/>
                      <a:pt x="639" y="150"/>
                      <a:pt x="640" y="148"/>
                    </a:cubicBezTo>
                    <a:cubicBezTo>
                      <a:pt x="641" y="146"/>
                      <a:pt x="642" y="145"/>
                      <a:pt x="644" y="145"/>
                    </a:cubicBezTo>
                    <a:cubicBezTo>
                      <a:pt x="646" y="145"/>
                      <a:pt x="649" y="144"/>
                      <a:pt x="651" y="144"/>
                    </a:cubicBezTo>
                    <a:cubicBezTo>
                      <a:pt x="653" y="144"/>
                      <a:pt x="654" y="146"/>
                      <a:pt x="655" y="146"/>
                    </a:cubicBezTo>
                    <a:cubicBezTo>
                      <a:pt x="656" y="145"/>
                      <a:pt x="657" y="143"/>
                      <a:pt x="658" y="144"/>
                    </a:cubicBezTo>
                    <a:cubicBezTo>
                      <a:pt x="659" y="145"/>
                      <a:pt x="656" y="148"/>
                      <a:pt x="656" y="149"/>
                    </a:cubicBezTo>
                    <a:cubicBezTo>
                      <a:pt x="656" y="151"/>
                      <a:pt x="657" y="149"/>
                      <a:pt x="659" y="150"/>
                    </a:cubicBezTo>
                    <a:cubicBezTo>
                      <a:pt x="659" y="150"/>
                      <a:pt x="657" y="152"/>
                      <a:pt x="657" y="153"/>
                    </a:cubicBezTo>
                    <a:cubicBezTo>
                      <a:pt x="657" y="154"/>
                      <a:pt x="664" y="149"/>
                      <a:pt x="664" y="149"/>
                    </a:cubicBezTo>
                    <a:cubicBezTo>
                      <a:pt x="665" y="148"/>
                      <a:pt x="666" y="147"/>
                      <a:pt x="668" y="146"/>
                    </a:cubicBezTo>
                    <a:cubicBezTo>
                      <a:pt x="669" y="145"/>
                      <a:pt x="672" y="147"/>
                      <a:pt x="672" y="145"/>
                    </a:cubicBezTo>
                    <a:cubicBezTo>
                      <a:pt x="671" y="143"/>
                      <a:pt x="672" y="139"/>
                      <a:pt x="675" y="139"/>
                    </a:cubicBezTo>
                    <a:cubicBezTo>
                      <a:pt x="676" y="138"/>
                      <a:pt x="678" y="137"/>
                      <a:pt x="679" y="138"/>
                    </a:cubicBezTo>
                    <a:cubicBezTo>
                      <a:pt x="680" y="138"/>
                      <a:pt x="682" y="140"/>
                      <a:pt x="683" y="139"/>
                    </a:cubicBezTo>
                    <a:cubicBezTo>
                      <a:pt x="681" y="140"/>
                      <a:pt x="678" y="139"/>
                      <a:pt x="677" y="142"/>
                    </a:cubicBezTo>
                    <a:cubicBezTo>
                      <a:pt x="677" y="143"/>
                      <a:pt x="677" y="144"/>
                      <a:pt x="677" y="145"/>
                    </a:cubicBezTo>
                    <a:cubicBezTo>
                      <a:pt x="677" y="146"/>
                      <a:pt x="675" y="146"/>
                      <a:pt x="676" y="147"/>
                    </a:cubicBezTo>
                    <a:cubicBezTo>
                      <a:pt x="676" y="148"/>
                      <a:pt x="677" y="148"/>
                      <a:pt x="676" y="149"/>
                    </a:cubicBezTo>
                    <a:cubicBezTo>
                      <a:pt x="675" y="149"/>
                      <a:pt x="674" y="150"/>
                      <a:pt x="675" y="151"/>
                    </a:cubicBezTo>
                    <a:cubicBezTo>
                      <a:pt x="675" y="151"/>
                      <a:pt x="669" y="153"/>
                      <a:pt x="669" y="154"/>
                    </a:cubicBezTo>
                    <a:cubicBezTo>
                      <a:pt x="667" y="155"/>
                      <a:pt x="666" y="157"/>
                      <a:pt x="664" y="158"/>
                    </a:cubicBezTo>
                    <a:cubicBezTo>
                      <a:pt x="662" y="160"/>
                      <a:pt x="660" y="161"/>
                      <a:pt x="658" y="163"/>
                    </a:cubicBezTo>
                    <a:cubicBezTo>
                      <a:pt x="654" y="166"/>
                      <a:pt x="651" y="173"/>
                      <a:pt x="646" y="173"/>
                    </a:cubicBezTo>
                    <a:cubicBezTo>
                      <a:pt x="645" y="173"/>
                      <a:pt x="641" y="174"/>
                      <a:pt x="641" y="175"/>
                    </a:cubicBezTo>
                    <a:cubicBezTo>
                      <a:pt x="641" y="178"/>
                      <a:pt x="641" y="179"/>
                      <a:pt x="638" y="181"/>
                    </a:cubicBezTo>
                    <a:cubicBezTo>
                      <a:pt x="634" y="184"/>
                      <a:pt x="634" y="190"/>
                      <a:pt x="635" y="195"/>
                    </a:cubicBezTo>
                    <a:cubicBezTo>
                      <a:pt x="636" y="200"/>
                      <a:pt x="635" y="206"/>
                      <a:pt x="638" y="210"/>
                    </a:cubicBezTo>
                    <a:cubicBezTo>
                      <a:pt x="639" y="212"/>
                      <a:pt x="639" y="215"/>
                      <a:pt x="639" y="217"/>
                    </a:cubicBezTo>
                    <a:cubicBezTo>
                      <a:pt x="639" y="217"/>
                      <a:pt x="639" y="219"/>
                      <a:pt x="640" y="219"/>
                    </a:cubicBezTo>
                    <a:cubicBezTo>
                      <a:pt x="641" y="219"/>
                      <a:pt x="639" y="222"/>
                      <a:pt x="640" y="222"/>
                    </a:cubicBezTo>
                    <a:cubicBezTo>
                      <a:pt x="640" y="222"/>
                      <a:pt x="645" y="218"/>
                      <a:pt x="645" y="217"/>
                    </a:cubicBezTo>
                    <a:cubicBezTo>
                      <a:pt x="647" y="215"/>
                      <a:pt x="648" y="213"/>
                      <a:pt x="649" y="210"/>
                    </a:cubicBezTo>
                    <a:cubicBezTo>
                      <a:pt x="650" y="208"/>
                      <a:pt x="654" y="206"/>
                      <a:pt x="655" y="206"/>
                    </a:cubicBezTo>
                    <a:cubicBezTo>
                      <a:pt x="658" y="208"/>
                      <a:pt x="655" y="202"/>
                      <a:pt x="656" y="201"/>
                    </a:cubicBezTo>
                    <a:cubicBezTo>
                      <a:pt x="658" y="198"/>
                      <a:pt x="659" y="197"/>
                      <a:pt x="662" y="197"/>
                    </a:cubicBezTo>
                    <a:cubicBezTo>
                      <a:pt x="665" y="197"/>
                      <a:pt x="669" y="197"/>
                      <a:pt x="667" y="194"/>
                    </a:cubicBezTo>
                    <a:cubicBezTo>
                      <a:pt x="664" y="191"/>
                      <a:pt x="666" y="188"/>
                      <a:pt x="669" y="186"/>
                    </a:cubicBezTo>
                    <a:cubicBezTo>
                      <a:pt x="670" y="185"/>
                      <a:pt x="670" y="187"/>
                      <a:pt x="671" y="187"/>
                    </a:cubicBezTo>
                    <a:cubicBezTo>
                      <a:pt x="673" y="187"/>
                      <a:pt x="673" y="184"/>
                      <a:pt x="673" y="183"/>
                    </a:cubicBezTo>
                    <a:cubicBezTo>
                      <a:pt x="671" y="181"/>
                      <a:pt x="669" y="180"/>
                      <a:pt x="671" y="177"/>
                    </a:cubicBezTo>
                    <a:cubicBezTo>
                      <a:pt x="671" y="177"/>
                      <a:pt x="674" y="176"/>
                      <a:pt x="673" y="175"/>
                    </a:cubicBezTo>
                    <a:cubicBezTo>
                      <a:pt x="672" y="175"/>
                      <a:pt x="671" y="173"/>
                      <a:pt x="670" y="173"/>
                    </a:cubicBezTo>
                    <a:cubicBezTo>
                      <a:pt x="669" y="173"/>
                      <a:pt x="670" y="174"/>
                      <a:pt x="669" y="174"/>
                    </a:cubicBezTo>
                    <a:cubicBezTo>
                      <a:pt x="667" y="174"/>
                      <a:pt x="666" y="173"/>
                      <a:pt x="667" y="171"/>
                    </a:cubicBezTo>
                    <a:cubicBezTo>
                      <a:pt x="668" y="169"/>
                      <a:pt x="670" y="168"/>
                      <a:pt x="672" y="165"/>
                    </a:cubicBezTo>
                    <a:cubicBezTo>
                      <a:pt x="673" y="163"/>
                      <a:pt x="673" y="160"/>
                      <a:pt x="676" y="158"/>
                    </a:cubicBezTo>
                    <a:cubicBezTo>
                      <a:pt x="677" y="157"/>
                      <a:pt x="677" y="159"/>
                      <a:pt x="677" y="159"/>
                    </a:cubicBezTo>
                    <a:cubicBezTo>
                      <a:pt x="679" y="159"/>
                      <a:pt x="679" y="157"/>
                      <a:pt x="680" y="158"/>
                    </a:cubicBezTo>
                    <a:cubicBezTo>
                      <a:pt x="681" y="158"/>
                      <a:pt x="681" y="159"/>
                      <a:pt x="682" y="158"/>
                    </a:cubicBezTo>
                    <a:cubicBezTo>
                      <a:pt x="684" y="157"/>
                      <a:pt x="685" y="156"/>
                      <a:pt x="687" y="155"/>
                    </a:cubicBezTo>
                    <a:cubicBezTo>
                      <a:pt x="690" y="154"/>
                      <a:pt x="686" y="158"/>
                      <a:pt x="688" y="159"/>
                    </a:cubicBezTo>
                    <a:cubicBezTo>
                      <a:pt x="688" y="160"/>
                      <a:pt x="692" y="156"/>
                      <a:pt x="693" y="156"/>
                    </a:cubicBezTo>
                    <a:cubicBezTo>
                      <a:pt x="695" y="155"/>
                      <a:pt x="697" y="154"/>
                      <a:pt x="700" y="154"/>
                    </a:cubicBezTo>
                    <a:cubicBezTo>
                      <a:pt x="702" y="154"/>
                      <a:pt x="704" y="154"/>
                      <a:pt x="705" y="156"/>
                    </a:cubicBezTo>
                    <a:cubicBezTo>
                      <a:pt x="706" y="156"/>
                      <a:pt x="707" y="157"/>
                      <a:pt x="708" y="158"/>
                    </a:cubicBezTo>
                    <a:cubicBezTo>
                      <a:pt x="709" y="159"/>
                      <a:pt x="709" y="156"/>
                      <a:pt x="710" y="156"/>
                    </a:cubicBezTo>
                    <a:cubicBezTo>
                      <a:pt x="718" y="149"/>
                      <a:pt x="727" y="146"/>
                      <a:pt x="736" y="142"/>
                    </a:cubicBezTo>
                    <a:cubicBezTo>
                      <a:pt x="738" y="141"/>
                      <a:pt x="741" y="140"/>
                      <a:pt x="742" y="138"/>
                    </a:cubicBezTo>
                    <a:cubicBezTo>
                      <a:pt x="743" y="136"/>
                      <a:pt x="743" y="139"/>
                      <a:pt x="745" y="139"/>
                    </a:cubicBezTo>
                    <a:cubicBezTo>
                      <a:pt x="746" y="139"/>
                      <a:pt x="748" y="139"/>
                      <a:pt x="749" y="139"/>
                    </a:cubicBezTo>
                    <a:cubicBezTo>
                      <a:pt x="750" y="140"/>
                      <a:pt x="751" y="141"/>
                      <a:pt x="752" y="141"/>
                    </a:cubicBezTo>
                    <a:cubicBezTo>
                      <a:pt x="755" y="141"/>
                      <a:pt x="755" y="137"/>
                      <a:pt x="754" y="135"/>
                    </a:cubicBezTo>
                    <a:cubicBezTo>
                      <a:pt x="754" y="134"/>
                      <a:pt x="750" y="132"/>
                      <a:pt x="751" y="131"/>
                    </a:cubicBezTo>
                    <a:cubicBezTo>
                      <a:pt x="751" y="130"/>
                      <a:pt x="749" y="125"/>
                      <a:pt x="748" y="126"/>
                    </a:cubicBezTo>
                    <a:cubicBezTo>
                      <a:pt x="748" y="127"/>
                      <a:pt x="746" y="125"/>
                      <a:pt x="745" y="125"/>
                    </a:cubicBezTo>
                    <a:cubicBezTo>
                      <a:pt x="744" y="124"/>
                      <a:pt x="745" y="123"/>
                      <a:pt x="744" y="122"/>
                    </a:cubicBezTo>
                    <a:cubicBezTo>
                      <a:pt x="744" y="121"/>
                      <a:pt x="741" y="122"/>
                      <a:pt x="741" y="122"/>
                    </a:cubicBezTo>
                    <a:cubicBezTo>
                      <a:pt x="740" y="123"/>
                      <a:pt x="737" y="122"/>
                      <a:pt x="738" y="121"/>
                    </a:cubicBezTo>
                    <a:cubicBezTo>
                      <a:pt x="738" y="120"/>
                      <a:pt x="741" y="121"/>
                      <a:pt x="742" y="121"/>
                    </a:cubicBezTo>
                    <a:cubicBezTo>
                      <a:pt x="742" y="120"/>
                      <a:pt x="739" y="120"/>
                      <a:pt x="739" y="120"/>
                    </a:cubicBezTo>
                    <a:cubicBezTo>
                      <a:pt x="739" y="117"/>
                      <a:pt x="747" y="122"/>
                      <a:pt x="748" y="122"/>
                    </a:cubicBezTo>
                    <a:cubicBezTo>
                      <a:pt x="750" y="123"/>
                      <a:pt x="756" y="121"/>
                      <a:pt x="758" y="119"/>
                    </a:cubicBezTo>
                    <a:cubicBezTo>
                      <a:pt x="759" y="118"/>
                      <a:pt x="757" y="118"/>
                      <a:pt x="757" y="117"/>
                    </a:cubicBezTo>
                    <a:cubicBezTo>
                      <a:pt x="757" y="117"/>
                      <a:pt x="761" y="117"/>
                      <a:pt x="761" y="115"/>
                    </a:cubicBezTo>
                    <a:cubicBezTo>
                      <a:pt x="760" y="114"/>
                      <a:pt x="758" y="113"/>
                      <a:pt x="759" y="112"/>
                    </a:cubicBezTo>
                    <a:cubicBezTo>
                      <a:pt x="759" y="111"/>
                      <a:pt x="761" y="109"/>
                      <a:pt x="761" y="109"/>
                    </a:cubicBezTo>
                    <a:cubicBezTo>
                      <a:pt x="762" y="109"/>
                      <a:pt x="766" y="110"/>
                      <a:pt x="766" y="109"/>
                    </a:cubicBezTo>
                    <a:cubicBezTo>
                      <a:pt x="765" y="110"/>
                      <a:pt x="762" y="111"/>
                      <a:pt x="763" y="112"/>
                    </a:cubicBezTo>
                    <a:cubicBezTo>
                      <a:pt x="764" y="113"/>
                      <a:pt x="765" y="114"/>
                      <a:pt x="765" y="114"/>
                    </a:cubicBezTo>
                    <a:cubicBezTo>
                      <a:pt x="765" y="115"/>
                      <a:pt x="764" y="116"/>
                      <a:pt x="765" y="116"/>
                    </a:cubicBezTo>
                    <a:cubicBezTo>
                      <a:pt x="767" y="116"/>
                      <a:pt x="769" y="115"/>
                      <a:pt x="771" y="115"/>
                    </a:cubicBezTo>
                    <a:cubicBezTo>
                      <a:pt x="773" y="115"/>
                      <a:pt x="775" y="115"/>
                      <a:pt x="777" y="116"/>
                    </a:cubicBezTo>
                    <a:cubicBezTo>
                      <a:pt x="778" y="117"/>
                      <a:pt x="778" y="117"/>
                      <a:pt x="778" y="119"/>
                    </a:cubicBezTo>
                    <a:cubicBezTo>
                      <a:pt x="778" y="120"/>
                      <a:pt x="782" y="121"/>
                      <a:pt x="783" y="121"/>
                    </a:cubicBezTo>
                    <a:cubicBezTo>
                      <a:pt x="784" y="122"/>
                      <a:pt x="790" y="126"/>
                      <a:pt x="791" y="124"/>
                    </a:cubicBezTo>
                    <a:cubicBezTo>
                      <a:pt x="790" y="127"/>
                      <a:pt x="796" y="124"/>
                      <a:pt x="796" y="124"/>
                    </a:cubicBezTo>
                    <a:cubicBezTo>
                      <a:pt x="796" y="123"/>
                      <a:pt x="792" y="123"/>
                      <a:pt x="793" y="122"/>
                    </a:cubicBezTo>
                    <a:cubicBezTo>
                      <a:pt x="793" y="120"/>
                      <a:pt x="796" y="122"/>
                      <a:pt x="796" y="122"/>
                    </a:cubicBezTo>
                    <a:cubicBezTo>
                      <a:pt x="796" y="120"/>
                      <a:pt x="795" y="122"/>
                      <a:pt x="796" y="119"/>
                    </a:cubicBezTo>
                    <a:cubicBezTo>
                      <a:pt x="796" y="118"/>
                      <a:pt x="796" y="117"/>
                      <a:pt x="796" y="116"/>
                    </a:cubicBezTo>
                    <a:cubicBezTo>
                      <a:pt x="795" y="115"/>
                      <a:pt x="794" y="115"/>
                      <a:pt x="794" y="114"/>
                    </a:cubicBezTo>
                    <a:cubicBezTo>
                      <a:pt x="794" y="114"/>
                      <a:pt x="801" y="116"/>
                      <a:pt x="802" y="115"/>
                    </a:cubicBezTo>
                    <a:cubicBezTo>
                      <a:pt x="802" y="115"/>
                      <a:pt x="801" y="114"/>
                      <a:pt x="800" y="114"/>
                    </a:cubicBezTo>
                    <a:cubicBezTo>
                      <a:pt x="801" y="114"/>
                      <a:pt x="804" y="115"/>
                      <a:pt x="805" y="114"/>
                    </a:cubicBezTo>
                    <a:cubicBezTo>
                      <a:pt x="805" y="113"/>
                      <a:pt x="805" y="112"/>
                      <a:pt x="806" y="111"/>
                    </a:cubicBezTo>
                    <a:cubicBezTo>
                      <a:pt x="806" y="111"/>
                      <a:pt x="809" y="111"/>
                      <a:pt x="809" y="111"/>
                    </a:cubicBezTo>
                    <a:cubicBezTo>
                      <a:pt x="809" y="111"/>
                      <a:pt x="808" y="111"/>
                      <a:pt x="808" y="111"/>
                    </a:cubicBezTo>
                    <a:cubicBezTo>
                      <a:pt x="807" y="110"/>
                      <a:pt x="810" y="111"/>
                      <a:pt x="808" y="111"/>
                    </a:cubicBezTo>
                    <a:close/>
                    <a:moveTo>
                      <a:pt x="405" y="192"/>
                    </a:moveTo>
                    <a:cubicBezTo>
                      <a:pt x="404" y="195"/>
                      <a:pt x="404" y="198"/>
                      <a:pt x="403" y="201"/>
                    </a:cubicBezTo>
                    <a:cubicBezTo>
                      <a:pt x="402" y="203"/>
                      <a:pt x="399" y="202"/>
                      <a:pt x="399" y="204"/>
                    </a:cubicBezTo>
                    <a:cubicBezTo>
                      <a:pt x="399" y="204"/>
                      <a:pt x="401" y="204"/>
                      <a:pt x="402" y="204"/>
                    </a:cubicBezTo>
                    <a:cubicBezTo>
                      <a:pt x="402" y="204"/>
                      <a:pt x="393" y="210"/>
                      <a:pt x="392" y="210"/>
                    </a:cubicBezTo>
                    <a:cubicBezTo>
                      <a:pt x="391" y="211"/>
                      <a:pt x="390" y="212"/>
                      <a:pt x="388" y="212"/>
                    </a:cubicBezTo>
                    <a:cubicBezTo>
                      <a:pt x="387" y="213"/>
                      <a:pt x="386" y="215"/>
                      <a:pt x="385" y="216"/>
                    </a:cubicBezTo>
                    <a:cubicBezTo>
                      <a:pt x="384" y="217"/>
                      <a:pt x="377" y="219"/>
                      <a:pt x="376" y="217"/>
                    </a:cubicBezTo>
                    <a:cubicBezTo>
                      <a:pt x="376" y="216"/>
                      <a:pt x="383" y="214"/>
                      <a:pt x="384" y="213"/>
                    </a:cubicBezTo>
                    <a:cubicBezTo>
                      <a:pt x="387" y="211"/>
                      <a:pt x="390" y="208"/>
                      <a:pt x="393" y="206"/>
                    </a:cubicBezTo>
                    <a:cubicBezTo>
                      <a:pt x="395" y="205"/>
                      <a:pt x="395" y="202"/>
                      <a:pt x="397" y="201"/>
                    </a:cubicBezTo>
                    <a:cubicBezTo>
                      <a:pt x="399" y="198"/>
                      <a:pt x="401" y="195"/>
                      <a:pt x="402" y="192"/>
                    </a:cubicBezTo>
                    <a:cubicBezTo>
                      <a:pt x="402" y="190"/>
                      <a:pt x="402" y="190"/>
                      <a:pt x="404" y="189"/>
                    </a:cubicBezTo>
                    <a:cubicBezTo>
                      <a:pt x="406" y="188"/>
                      <a:pt x="405" y="191"/>
                      <a:pt x="405" y="192"/>
                    </a:cubicBezTo>
                    <a:cubicBezTo>
                      <a:pt x="404" y="193"/>
                      <a:pt x="405" y="190"/>
                      <a:pt x="405" y="192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5"/>
              <p:cNvSpPr/>
              <p:nvPr/>
            </p:nvSpPr>
            <p:spPr>
              <a:xfrm>
                <a:off x="6008467" y="2998498"/>
                <a:ext cx="53430" cy="114145"/>
              </a:xfrm>
              <a:custGeom>
                <a:avLst/>
                <a:gdLst/>
                <a:ahLst/>
                <a:cxnLst/>
                <a:rect l="l" t="t" r="r" b="b"/>
                <a:pathLst>
                  <a:path w="15" h="32" extrusionOk="0">
                    <a:moveTo>
                      <a:pt x="13" y="26"/>
                    </a:moveTo>
                    <a:cubicBezTo>
                      <a:pt x="13" y="22"/>
                      <a:pt x="9" y="17"/>
                      <a:pt x="10" y="13"/>
                    </a:cubicBezTo>
                    <a:cubicBezTo>
                      <a:pt x="11" y="10"/>
                      <a:pt x="10" y="7"/>
                      <a:pt x="9" y="4"/>
                    </a:cubicBezTo>
                    <a:cubicBezTo>
                      <a:pt x="9" y="3"/>
                      <a:pt x="9" y="2"/>
                      <a:pt x="9" y="1"/>
                    </a:cubicBezTo>
                    <a:cubicBezTo>
                      <a:pt x="9" y="0"/>
                      <a:pt x="6" y="0"/>
                      <a:pt x="6" y="0"/>
                    </a:cubicBezTo>
                    <a:cubicBezTo>
                      <a:pt x="6" y="1"/>
                      <a:pt x="7" y="2"/>
                      <a:pt x="7" y="3"/>
                    </a:cubicBezTo>
                    <a:cubicBezTo>
                      <a:pt x="8" y="4"/>
                      <a:pt x="7" y="5"/>
                      <a:pt x="6" y="5"/>
                    </a:cubicBezTo>
                    <a:cubicBezTo>
                      <a:pt x="5" y="6"/>
                      <a:pt x="4" y="5"/>
                      <a:pt x="4" y="7"/>
                    </a:cubicBezTo>
                    <a:cubicBezTo>
                      <a:pt x="4" y="8"/>
                      <a:pt x="4" y="8"/>
                      <a:pt x="4" y="9"/>
                    </a:cubicBezTo>
                    <a:cubicBezTo>
                      <a:pt x="3" y="11"/>
                      <a:pt x="3" y="13"/>
                      <a:pt x="2" y="14"/>
                    </a:cubicBezTo>
                    <a:cubicBezTo>
                      <a:pt x="0" y="15"/>
                      <a:pt x="4" y="18"/>
                      <a:pt x="5" y="20"/>
                    </a:cubicBezTo>
                    <a:cubicBezTo>
                      <a:pt x="6" y="22"/>
                      <a:pt x="4" y="32"/>
                      <a:pt x="6" y="32"/>
                    </a:cubicBezTo>
                    <a:cubicBezTo>
                      <a:pt x="9" y="32"/>
                      <a:pt x="12" y="32"/>
                      <a:pt x="15" y="32"/>
                    </a:cubicBezTo>
                    <a:cubicBezTo>
                      <a:pt x="15" y="30"/>
                      <a:pt x="14" y="28"/>
                      <a:pt x="13" y="26"/>
                    </a:cubicBezTo>
                    <a:cubicBezTo>
                      <a:pt x="13" y="24"/>
                      <a:pt x="13" y="27"/>
                      <a:pt x="13" y="26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5"/>
              <p:cNvSpPr/>
              <p:nvPr/>
            </p:nvSpPr>
            <p:spPr>
              <a:xfrm>
                <a:off x="6019395" y="3108998"/>
                <a:ext cx="53430" cy="82573"/>
              </a:xfrm>
              <a:custGeom>
                <a:avLst/>
                <a:gdLst/>
                <a:ahLst/>
                <a:cxnLst/>
                <a:rect l="l" t="t" r="r" b="b"/>
                <a:pathLst>
                  <a:path w="15" h="23" extrusionOk="0">
                    <a:moveTo>
                      <a:pt x="12" y="1"/>
                    </a:moveTo>
                    <a:cubicBezTo>
                      <a:pt x="11" y="1"/>
                      <a:pt x="9" y="1"/>
                      <a:pt x="7" y="1"/>
                    </a:cubicBezTo>
                    <a:cubicBezTo>
                      <a:pt x="5" y="1"/>
                      <a:pt x="3" y="0"/>
                      <a:pt x="2" y="2"/>
                    </a:cubicBezTo>
                    <a:cubicBezTo>
                      <a:pt x="2" y="4"/>
                      <a:pt x="1" y="5"/>
                      <a:pt x="1" y="7"/>
                    </a:cubicBezTo>
                    <a:cubicBezTo>
                      <a:pt x="1" y="8"/>
                      <a:pt x="2" y="9"/>
                      <a:pt x="2" y="11"/>
                    </a:cubicBezTo>
                    <a:cubicBezTo>
                      <a:pt x="2" y="12"/>
                      <a:pt x="0" y="23"/>
                      <a:pt x="1" y="23"/>
                    </a:cubicBezTo>
                    <a:cubicBezTo>
                      <a:pt x="3" y="22"/>
                      <a:pt x="1" y="19"/>
                      <a:pt x="4" y="20"/>
                    </a:cubicBezTo>
                    <a:cubicBezTo>
                      <a:pt x="5" y="20"/>
                      <a:pt x="7" y="19"/>
                      <a:pt x="7" y="20"/>
                    </a:cubicBezTo>
                    <a:cubicBezTo>
                      <a:pt x="8" y="20"/>
                      <a:pt x="8" y="23"/>
                      <a:pt x="9" y="23"/>
                    </a:cubicBezTo>
                    <a:cubicBezTo>
                      <a:pt x="9" y="23"/>
                      <a:pt x="9" y="20"/>
                      <a:pt x="9" y="20"/>
                    </a:cubicBezTo>
                    <a:cubicBezTo>
                      <a:pt x="9" y="18"/>
                      <a:pt x="7" y="17"/>
                      <a:pt x="6" y="16"/>
                    </a:cubicBezTo>
                    <a:cubicBezTo>
                      <a:pt x="5" y="14"/>
                      <a:pt x="2" y="9"/>
                      <a:pt x="4" y="7"/>
                    </a:cubicBezTo>
                    <a:cubicBezTo>
                      <a:pt x="7" y="5"/>
                      <a:pt x="6" y="4"/>
                      <a:pt x="9" y="3"/>
                    </a:cubicBezTo>
                    <a:cubicBezTo>
                      <a:pt x="11" y="2"/>
                      <a:pt x="14" y="4"/>
                      <a:pt x="15" y="6"/>
                    </a:cubicBezTo>
                    <a:cubicBezTo>
                      <a:pt x="14" y="4"/>
                      <a:pt x="13" y="2"/>
                      <a:pt x="12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5737675" y="3351861"/>
                <a:ext cx="75287" cy="89860"/>
              </a:xfrm>
              <a:custGeom>
                <a:avLst/>
                <a:gdLst/>
                <a:ahLst/>
                <a:cxnLst/>
                <a:rect l="l" t="t" r="r" b="b"/>
                <a:pathLst>
                  <a:path w="21" h="25" extrusionOk="0">
                    <a:moveTo>
                      <a:pt x="5" y="1"/>
                    </a:moveTo>
                    <a:cubicBezTo>
                      <a:pt x="3" y="2"/>
                      <a:pt x="2" y="6"/>
                      <a:pt x="4" y="7"/>
                    </a:cubicBezTo>
                    <a:cubicBezTo>
                      <a:pt x="7" y="10"/>
                      <a:pt x="2" y="9"/>
                      <a:pt x="1" y="9"/>
                    </a:cubicBezTo>
                    <a:cubicBezTo>
                      <a:pt x="1" y="9"/>
                      <a:pt x="3" y="11"/>
                      <a:pt x="3" y="11"/>
                    </a:cubicBezTo>
                    <a:cubicBezTo>
                      <a:pt x="3" y="13"/>
                      <a:pt x="3" y="13"/>
                      <a:pt x="2" y="14"/>
                    </a:cubicBezTo>
                    <a:cubicBezTo>
                      <a:pt x="2" y="14"/>
                      <a:pt x="3" y="15"/>
                      <a:pt x="3" y="16"/>
                    </a:cubicBezTo>
                    <a:cubicBezTo>
                      <a:pt x="2" y="17"/>
                      <a:pt x="1" y="20"/>
                      <a:pt x="1" y="20"/>
                    </a:cubicBezTo>
                    <a:cubicBezTo>
                      <a:pt x="1" y="20"/>
                      <a:pt x="3" y="20"/>
                      <a:pt x="3" y="21"/>
                    </a:cubicBezTo>
                    <a:cubicBezTo>
                      <a:pt x="3" y="21"/>
                      <a:pt x="0" y="23"/>
                      <a:pt x="0" y="24"/>
                    </a:cubicBezTo>
                    <a:cubicBezTo>
                      <a:pt x="0" y="24"/>
                      <a:pt x="1" y="23"/>
                      <a:pt x="2" y="23"/>
                    </a:cubicBezTo>
                    <a:cubicBezTo>
                      <a:pt x="2" y="23"/>
                      <a:pt x="2" y="25"/>
                      <a:pt x="3" y="24"/>
                    </a:cubicBezTo>
                    <a:cubicBezTo>
                      <a:pt x="3" y="23"/>
                      <a:pt x="5" y="22"/>
                      <a:pt x="6" y="22"/>
                    </a:cubicBezTo>
                    <a:cubicBezTo>
                      <a:pt x="7" y="21"/>
                      <a:pt x="6" y="25"/>
                      <a:pt x="8" y="22"/>
                    </a:cubicBezTo>
                    <a:cubicBezTo>
                      <a:pt x="9" y="20"/>
                      <a:pt x="8" y="21"/>
                      <a:pt x="9" y="22"/>
                    </a:cubicBezTo>
                    <a:cubicBezTo>
                      <a:pt x="9" y="22"/>
                      <a:pt x="12" y="21"/>
                      <a:pt x="12" y="21"/>
                    </a:cubicBezTo>
                    <a:cubicBezTo>
                      <a:pt x="14" y="21"/>
                      <a:pt x="13" y="20"/>
                      <a:pt x="14" y="20"/>
                    </a:cubicBezTo>
                    <a:cubicBezTo>
                      <a:pt x="16" y="20"/>
                      <a:pt x="16" y="19"/>
                      <a:pt x="17" y="18"/>
                    </a:cubicBezTo>
                    <a:cubicBezTo>
                      <a:pt x="18" y="16"/>
                      <a:pt x="19" y="19"/>
                      <a:pt x="20" y="20"/>
                    </a:cubicBezTo>
                    <a:cubicBezTo>
                      <a:pt x="21" y="20"/>
                      <a:pt x="19" y="16"/>
                      <a:pt x="19" y="16"/>
                    </a:cubicBezTo>
                    <a:cubicBezTo>
                      <a:pt x="18" y="15"/>
                      <a:pt x="17" y="14"/>
                      <a:pt x="17" y="12"/>
                    </a:cubicBezTo>
                    <a:cubicBezTo>
                      <a:pt x="17" y="7"/>
                      <a:pt x="14" y="4"/>
                      <a:pt x="12" y="0"/>
                    </a:cubicBezTo>
                    <a:cubicBezTo>
                      <a:pt x="10" y="2"/>
                      <a:pt x="8" y="1"/>
                      <a:pt x="5" y="1"/>
                    </a:cubicBezTo>
                    <a:cubicBezTo>
                      <a:pt x="5" y="2"/>
                      <a:pt x="6" y="1"/>
                      <a:pt x="5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706104" y="3255931"/>
                <a:ext cx="114145" cy="110503"/>
              </a:xfrm>
              <a:custGeom>
                <a:avLst/>
                <a:gdLst/>
                <a:ahLst/>
                <a:cxnLst/>
                <a:rect l="l" t="t" r="r" b="b"/>
                <a:pathLst>
                  <a:path w="32" h="31" extrusionOk="0">
                    <a:moveTo>
                      <a:pt x="32" y="3"/>
                    </a:moveTo>
                    <a:cubicBezTo>
                      <a:pt x="31" y="2"/>
                      <a:pt x="30" y="0"/>
                      <a:pt x="29" y="1"/>
                    </a:cubicBezTo>
                    <a:cubicBezTo>
                      <a:pt x="28" y="1"/>
                      <a:pt x="28" y="3"/>
                      <a:pt x="27" y="4"/>
                    </a:cubicBezTo>
                    <a:cubicBezTo>
                      <a:pt x="27" y="4"/>
                      <a:pt x="26" y="3"/>
                      <a:pt x="25" y="5"/>
                    </a:cubicBezTo>
                    <a:cubicBezTo>
                      <a:pt x="24" y="6"/>
                      <a:pt x="22" y="6"/>
                      <a:pt x="20" y="6"/>
                    </a:cubicBezTo>
                    <a:cubicBezTo>
                      <a:pt x="18" y="7"/>
                      <a:pt x="22" y="9"/>
                      <a:pt x="20" y="10"/>
                    </a:cubicBezTo>
                    <a:cubicBezTo>
                      <a:pt x="17" y="11"/>
                      <a:pt x="16" y="9"/>
                      <a:pt x="13" y="9"/>
                    </a:cubicBezTo>
                    <a:cubicBezTo>
                      <a:pt x="12" y="8"/>
                      <a:pt x="10" y="11"/>
                      <a:pt x="10" y="12"/>
                    </a:cubicBezTo>
                    <a:cubicBezTo>
                      <a:pt x="7" y="15"/>
                      <a:pt x="1" y="15"/>
                      <a:pt x="0" y="19"/>
                    </a:cubicBezTo>
                    <a:cubicBezTo>
                      <a:pt x="0" y="19"/>
                      <a:pt x="6" y="21"/>
                      <a:pt x="6" y="21"/>
                    </a:cubicBezTo>
                    <a:cubicBezTo>
                      <a:pt x="6" y="22"/>
                      <a:pt x="5" y="24"/>
                      <a:pt x="5" y="24"/>
                    </a:cubicBezTo>
                    <a:cubicBezTo>
                      <a:pt x="5" y="26"/>
                      <a:pt x="6" y="25"/>
                      <a:pt x="6" y="26"/>
                    </a:cubicBezTo>
                    <a:cubicBezTo>
                      <a:pt x="6" y="25"/>
                      <a:pt x="2" y="28"/>
                      <a:pt x="3" y="29"/>
                    </a:cubicBezTo>
                    <a:cubicBezTo>
                      <a:pt x="3" y="29"/>
                      <a:pt x="5" y="30"/>
                      <a:pt x="5" y="30"/>
                    </a:cubicBezTo>
                    <a:cubicBezTo>
                      <a:pt x="6" y="30"/>
                      <a:pt x="5" y="30"/>
                      <a:pt x="5" y="31"/>
                    </a:cubicBezTo>
                    <a:cubicBezTo>
                      <a:pt x="5" y="30"/>
                      <a:pt x="9" y="30"/>
                      <a:pt x="9" y="31"/>
                    </a:cubicBezTo>
                    <a:cubicBezTo>
                      <a:pt x="10" y="31"/>
                      <a:pt x="11" y="31"/>
                      <a:pt x="12" y="31"/>
                    </a:cubicBezTo>
                    <a:cubicBezTo>
                      <a:pt x="12" y="31"/>
                      <a:pt x="13" y="29"/>
                      <a:pt x="14" y="28"/>
                    </a:cubicBezTo>
                    <a:cubicBezTo>
                      <a:pt x="17" y="28"/>
                      <a:pt x="19" y="29"/>
                      <a:pt x="21" y="27"/>
                    </a:cubicBezTo>
                    <a:cubicBezTo>
                      <a:pt x="21" y="25"/>
                      <a:pt x="16" y="23"/>
                      <a:pt x="16" y="22"/>
                    </a:cubicBezTo>
                    <a:cubicBezTo>
                      <a:pt x="17" y="21"/>
                      <a:pt x="18" y="20"/>
                      <a:pt x="20" y="19"/>
                    </a:cubicBezTo>
                    <a:cubicBezTo>
                      <a:pt x="22" y="17"/>
                      <a:pt x="24" y="15"/>
                      <a:pt x="27" y="14"/>
                    </a:cubicBezTo>
                    <a:cubicBezTo>
                      <a:pt x="29" y="12"/>
                      <a:pt x="26" y="9"/>
                      <a:pt x="27" y="8"/>
                    </a:cubicBezTo>
                    <a:cubicBezTo>
                      <a:pt x="29" y="6"/>
                      <a:pt x="30" y="4"/>
                      <a:pt x="32" y="3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3345485" y="2974210"/>
                <a:ext cx="85002" cy="88644"/>
              </a:xfrm>
              <a:custGeom>
                <a:avLst/>
                <a:gdLst/>
                <a:ahLst/>
                <a:cxnLst/>
                <a:rect l="l" t="t" r="r" b="b"/>
                <a:pathLst>
                  <a:path w="24" h="25" extrusionOk="0">
                    <a:moveTo>
                      <a:pt x="21" y="8"/>
                    </a:moveTo>
                    <a:cubicBezTo>
                      <a:pt x="20" y="8"/>
                      <a:pt x="19" y="5"/>
                      <a:pt x="18" y="5"/>
                    </a:cubicBezTo>
                    <a:cubicBezTo>
                      <a:pt x="16" y="6"/>
                      <a:pt x="17" y="7"/>
                      <a:pt x="15" y="6"/>
                    </a:cubicBezTo>
                    <a:cubicBezTo>
                      <a:pt x="11" y="5"/>
                      <a:pt x="15" y="3"/>
                      <a:pt x="16" y="1"/>
                    </a:cubicBezTo>
                    <a:cubicBezTo>
                      <a:pt x="14" y="1"/>
                      <a:pt x="11" y="0"/>
                      <a:pt x="10" y="1"/>
                    </a:cubicBezTo>
                    <a:cubicBezTo>
                      <a:pt x="10" y="1"/>
                      <a:pt x="12" y="1"/>
                      <a:pt x="10" y="2"/>
                    </a:cubicBezTo>
                    <a:cubicBezTo>
                      <a:pt x="10" y="2"/>
                      <a:pt x="8" y="3"/>
                      <a:pt x="9" y="3"/>
                    </a:cubicBezTo>
                    <a:cubicBezTo>
                      <a:pt x="9" y="4"/>
                      <a:pt x="11" y="3"/>
                      <a:pt x="11" y="4"/>
                    </a:cubicBezTo>
                    <a:cubicBezTo>
                      <a:pt x="12" y="5"/>
                      <a:pt x="9" y="5"/>
                      <a:pt x="9" y="5"/>
                    </a:cubicBezTo>
                    <a:cubicBezTo>
                      <a:pt x="7" y="6"/>
                      <a:pt x="3" y="5"/>
                      <a:pt x="2" y="6"/>
                    </a:cubicBezTo>
                    <a:cubicBezTo>
                      <a:pt x="2" y="6"/>
                      <a:pt x="3" y="6"/>
                      <a:pt x="3" y="7"/>
                    </a:cubicBezTo>
                    <a:cubicBezTo>
                      <a:pt x="3" y="7"/>
                      <a:pt x="1" y="7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8"/>
                      <a:pt x="1" y="8"/>
                      <a:pt x="1" y="8"/>
                    </a:cubicBezTo>
                    <a:cubicBezTo>
                      <a:pt x="1" y="9"/>
                      <a:pt x="5" y="9"/>
                      <a:pt x="3" y="10"/>
                    </a:cubicBezTo>
                    <a:cubicBezTo>
                      <a:pt x="0" y="12"/>
                      <a:pt x="4" y="13"/>
                      <a:pt x="6" y="13"/>
                    </a:cubicBezTo>
                    <a:cubicBezTo>
                      <a:pt x="7" y="13"/>
                      <a:pt x="5" y="16"/>
                      <a:pt x="5" y="17"/>
                    </a:cubicBezTo>
                    <a:cubicBezTo>
                      <a:pt x="4" y="17"/>
                      <a:pt x="2" y="21"/>
                      <a:pt x="1" y="20"/>
                    </a:cubicBezTo>
                    <a:cubicBezTo>
                      <a:pt x="1" y="20"/>
                      <a:pt x="3" y="20"/>
                      <a:pt x="3" y="20"/>
                    </a:cubicBezTo>
                    <a:cubicBezTo>
                      <a:pt x="2" y="21"/>
                      <a:pt x="1" y="20"/>
                      <a:pt x="0" y="22"/>
                    </a:cubicBezTo>
                    <a:cubicBezTo>
                      <a:pt x="0" y="22"/>
                      <a:pt x="3" y="21"/>
                      <a:pt x="3" y="21"/>
                    </a:cubicBezTo>
                    <a:cubicBezTo>
                      <a:pt x="3" y="21"/>
                      <a:pt x="2" y="23"/>
                      <a:pt x="2" y="24"/>
                    </a:cubicBezTo>
                    <a:cubicBezTo>
                      <a:pt x="2" y="24"/>
                      <a:pt x="4" y="23"/>
                      <a:pt x="4" y="23"/>
                    </a:cubicBezTo>
                    <a:cubicBezTo>
                      <a:pt x="4" y="23"/>
                      <a:pt x="4" y="24"/>
                      <a:pt x="4" y="25"/>
                    </a:cubicBezTo>
                    <a:cubicBezTo>
                      <a:pt x="5" y="25"/>
                      <a:pt x="7" y="24"/>
                      <a:pt x="8" y="24"/>
                    </a:cubicBezTo>
                    <a:cubicBezTo>
                      <a:pt x="11" y="23"/>
                      <a:pt x="14" y="20"/>
                      <a:pt x="17" y="20"/>
                    </a:cubicBezTo>
                    <a:cubicBezTo>
                      <a:pt x="21" y="20"/>
                      <a:pt x="20" y="19"/>
                      <a:pt x="22" y="16"/>
                    </a:cubicBezTo>
                    <a:cubicBezTo>
                      <a:pt x="24" y="13"/>
                      <a:pt x="21" y="11"/>
                      <a:pt x="21" y="8"/>
                    </a:cubicBezTo>
                    <a:cubicBezTo>
                      <a:pt x="20" y="8"/>
                      <a:pt x="21" y="9"/>
                      <a:pt x="21" y="8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3387985" y="2970568"/>
                <a:ext cx="57073" cy="35215"/>
              </a:xfrm>
              <a:custGeom>
                <a:avLst/>
                <a:gdLst/>
                <a:ahLst/>
                <a:cxnLst/>
                <a:rect l="l" t="t" r="r" b="b"/>
                <a:pathLst>
                  <a:path w="16" h="10" extrusionOk="0">
                    <a:moveTo>
                      <a:pt x="1" y="6"/>
                    </a:moveTo>
                    <a:cubicBezTo>
                      <a:pt x="0" y="7"/>
                      <a:pt x="3" y="8"/>
                      <a:pt x="4" y="8"/>
                    </a:cubicBezTo>
                    <a:cubicBezTo>
                      <a:pt x="4" y="8"/>
                      <a:pt x="5" y="7"/>
                      <a:pt x="5" y="7"/>
                    </a:cubicBezTo>
                    <a:cubicBezTo>
                      <a:pt x="6" y="6"/>
                      <a:pt x="7" y="7"/>
                      <a:pt x="8" y="8"/>
                    </a:cubicBezTo>
                    <a:cubicBezTo>
                      <a:pt x="10" y="10"/>
                      <a:pt x="16" y="5"/>
                      <a:pt x="11" y="4"/>
                    </a:cubicBezTo>
                    <a:cubicBezTo>
                      <a:pt x="12" y="4"/>
                      <a:pt x="11" y="2"/>
                      <a:pt x="11" y="2"/>
                    </a:cubicBezTo>
                    <a:cubicBezTo>
                      <a:pt x="10" y="0"/>
                      <a:pt x="9" y="0"/>
                      <a:pt x="7" y="1"/>
                    </a:cubicBezTo>
                    <a:cubicBezTo>
                      <a:pt x="6" y="1"/>
                      <a:pt x="4" y="1"/>
                      <a:pt x="4" y="2"/>
                    </a:cubicBezTo>
                    <a:cubicBezTo>
                      <a:pt x="3" y="3"/>
                      <a:pt x="1" y="4"/>
                      <a:pt x="1" y="6"/>
                    </a:cubicBezTo>
                    <a:cubicBezTo>
                      <a:pt x="1" y="6"/>
                      <a:pt x="1" y="5"/>
                      <a:pt x="1" y="6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3367342" y="3237716"/>
                <a:ext cx="223433" cy="163932"/>
              </a:xfrm>
              <a:custGeom>
                <a:avLst/>
                <a:gdLst/>
                <a:ahLst/>
                <a:cxnLst/>
                <a:rect l="l" t="t" r="r" b="b"/>
                <a:pathLst>
                  <a:path w="63" h="46" extrusionOk="0">
                    <a:moveTo>
                      <a:pt x="58" y="8"/>
                    </a:moveTo>
                    <a:cubicBezTo>
                      <a:pt x="55" y="8"/>
                      <a:pt x="54" y="7"/>
                      <a:pt x="52" y="6"/>
                    </a:cubicBezTo>
                    <a:cubicBezTo>
                      <a:pt x="51" y="5"/>
                      <a:pt x="50" y="6"/>
                      <a:pt x="49" y="6"/>
                    </a:cubicBezTo>
                    <a:cubicBezTo>
                      <a:pt x="48" y="6"/>
                      <a:pt x="46" y="6"/>
                      <a:pt x="45" y="6"/>
                    </a:cubicBezTo>
                    <a:cubicBezTo>
                      <a:pt x="43" y="5"/>
                      <a:pt x="41" y="4"/>
                      <a:pt x="40" y="4"/>
                    </a:cubicBezTo>
                    <a:cubicBezTo>
                      <a:pt x="39" y="3"/>
                      <a:pt x="39" y="3"/>
                      <a:pt x="38" y="2"/>
                    </a:cubicBezTo>
                    <a:cubicBezTo>
                      <a:pt x="37" y="3"/>
                      <a:pt x="36" y="2"/>
                      <a:pt x="35" y="2"/>
                    </a:cubicBezTo>
                    <a:cubicBezTo>
                      <a:pt x="33" y="1"/>
                      <a:pt x="32" y="2"/>
                      <a:pt x="31" y="2"/>
                    </a:cubicBezTo>
                    <a:cubicBezTo>
                      <a:pt x="29" y="2"/>
                      <a:pt x="28" y="2"/>
                      <a:pt x="27" y="2"/>
                    </a:cubicBezTo>
                    <a:cubicBezTo>
                      <a:pt x="24" y="2"/>
                      <a:pt x="21" y="1"/>
                      <a:pt x="17" y="1"/>
                    </a:cubicBezTo>
                    <a:cubicBezTo>
                      <a:pt x="15" y="1"/>
                      <a:pt x="11" y="0"/>
                      <a:pt x="8" y="0"/>
                    </a:cubicBezTo>
                    <a:cubicBezTo>
                      <a:pt x="7" y="1"/>
                      <a:pt x="4" y="2"/>
                      <a:pt x="2" y="3"/>
                    </a:cubicBezTo>
                    <a:cubicBezTo>
                      <a:pt x="0" y="4"/>
                      <a:pt x="1" y="5"/>
                      <a:pt x="2" y="6"/>
                    </a:cubicBezTo>
                    <a:cubicBezTo>
                      <a:pt x="2" y="8"/>
                      <a:pt x="2" y="9"/>
                      <a:pt x="2" y="11"/>
                    </a:cubicBezTo>
                    <a:cubicBezTo>
                      <a:pt x="3" y="11"/>
                      <a:pt x="5" y="10"/>
                      <a:pt x="5" y="10"/>
                    </a:cubicBezTo>
                    <a:cubicBezTo>
                      <a:pt x="6" y="10"/>
                      <a:pt x="5" y="12"/>
                      <a:pt x="7" y="12"/>
                    </a:cubicBezTo>
                    <a:cubicBezTo>
                      <a:pt x="9" y="12"/>
                      <a:pt x="10" y="11"/>
                      <a:pt x="12" y="11"/>
                    </a:cubicBezTo>
                    <a:cubicBezTo>
                      <a:pt x="14" y="10"/>
                      <a:pt x="16" y="13"/>
                      <a:pt x="14" y="14"/>
                    </a:cubicBezTo>
                    <a:cubicBezTo>
                      <a:pt x="12" y="16"/>
                      <a:pt x="13" y="17"/>
                      <a:pt x="13" y="20"/>
                    </a:cubicBezTo>
                    <a:cubicBezTo>
                      <a:pt x="12" y="21"/>
                      <a:pt x="13" y="24"/>
                      <a:pt x="12" y="25"/>
                    </a:cubicBezTo>
                    <a:cubicBezTo>
                      <a:pt x="9" y="25"/>
                      <a:pt x="10" y="26"/>
                      <a:pt x="12" y="28"/>
                    </a:cubicBezTo>
                    <a:cubicBezTo>
                      <a:pt x="13" y="29"/>
                      <a:pt x="10" y="31"/>
                      <a:pt x="10" y="33"/>
                    </a:cubicBezTo>
                    <a:cubicBezTo>
                      <a:pt x="12" y="35"/>
                      <a:pt x="10" y="36"/>
                      <a:pt x="10" y="38"/>
                    </a:cubicBezTo>
                    <a:cubicBezTo>
                      <a:pt x="13" y="37"/>
                      <a:pt x="15" y="42"/>
                      <a:pt x="17" y="44"/>
                    </a:cubicBezTo>
                    <a:cubicBezTo>
                      <a:pt x="17" y="45"/>
                      <a:pt x="19" y="46"/>
                      <a:pt x="20" y="45"/>
                    </a:cubicBezTo>
                    <a:cubicBezTo>
                      <a:pt x="20" y="45"/>
                      <a:pt x="21" y="44"/>
                      <a:pt x="21" y="43"/>
                    </a:cubicBezTo>
                    <a:cubicBezTo>
                      <a:pt x="22" y="43"/>
                      <a:pt x="24" y="42"/>
                      <a:pt x="24" y="42"/>
                    </a:cubicBezTo>
                    <a:cubicBezTo>
                      <a:pt x="28" y="41"/>
                      <a:pt x="32" y="42"/>
                      <a:pt x="36" y="41"/>
                    </a:cubicBezTo>
                    <a:cubicBezTo>
                      <a:pt x="37" y="40"/>
                      <a:pt x="37" y="39"/>
                      <a:pt x="39" y="38"/>
                    </a:cubicBezTo>
                    <a:cubicBezTo>
                      <a:pt x="41" y="37"/>
                      <a:pt x="42" y="36"/>
                      <a:pt x="43" y="35"/>
                    </a:cubicBezTo>
                    <a:cubicBezTo>
                      <a:pt x="44" y="32"/>
                      <a:pt x="45" y="31"/>
                      <a:pt x="47" y="30"/>
                    </a:cubicBezTo>
                    <a:cubicBezTo>
                      <a:pt x="48" y="29"/>
                      <a:pt x="46" y="27"/>
                      <a:pt x="45" y="26"/>
                    </a:cubicBezTo>
                    <a:cubicBezTo>
                      <a:pt x="45" y="25"/>
                      <a:pt x="47" y="22"/>
                      <a:pt x="48" y="21"/>
                    </a:cubicBezTo>
                    <a:cubicBezTo>
                      <a:pt x="48" y="21"/>
                      <a:pt x="49" y="20"/>
                      <a:pt x="50" y="19"/>
                    </a:cubicBezTo>
                    <a:cubicBezTo>
                      <a:pt x="50" y="19"/>
                      <a:pt x="50" y="17"/>
                      <a:pt x="51" y="17"/>
                    </a:cubicBezTo>
                    <a:cubicBezTo>
                      <a:pt x="54" y="15"/>
                      <a:pt x="57" y="14"/>
                      <a:pt x="60" y="13"/>
                    </a:cubicBezTo>
                    <a:cubicBezTo>
                      <a:pt x="61" y="12"/>
                      <a:pt x="63" y="11"/>
                      <a:pt x="63" y="9"/>
                    </a:cubicBezTo>
                    <a:cubicBezTo>
                      <a:pt x="62" y="7"/>
                      <a:pt x="60" y="9"/>
                      <a:pt x="58" y="8"/>
                    </a:cubicBezTo>
                    <a:cubicBezTo>
                      <a:pt x="55" y="8"/>
                      <a:pt x="60" y="9"/>
                      <a:pt x="58" y="8"/>
                    </a:cubicBezTo>
                    <a:close/>
                  </a:path>
                </a:pathLst>
              </a:custGeom>
              <a:solidFill>
                <a:srgbClr val="FFDDB2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3367342" y="3272932"/>
                <a:ext cx="57073" cy="108075"/>
              </a:xfrm>
              <a:custGeom>
                <a:avLst/>
                <a:gdLst/>
                <a:ahLst/>
                <a:cxnLst/>
                <a:rect l="l" t="t" r="r" b="b"/>
                <a:pathLst>
                  <a:path w="16" h="30" extrusionOk="0">
                    <a:moveTo>
                      <a:pt x="11" y="25"/>
                    </a:moveTo>
                    <a:cubicBezTo>
                      <a:pt x="12" y="23"/>
                      <a:pt x="10" y="22"/>
                      <a:pt x="11" y="21"/>
                    </a:cubicBezTo>
                    <a:cubicBezTo>
                      <a:pt x="12" y="18"/>
                      <a:pt x="12" y="18"/>
                      <a:pt x="10" y="16"/>
                    </a:cubicBezTo>
                    <a:cubicBezTo>
                      <a:pt x="9" y="14"/>
                      <a:pt x="11" y="15"/>
                      <a:pt x="12" y="14"/>
                    </a:cubicBezTo>
                    <a:cubicBezTo>
                      <a:pt x="13" y="13"/>
                      <a:pt x="13" y="10"/>
                      <a:pt x="13" y="9"/>
                    </a:cubicBezTo>
                    <a:cubicBezTo>
                      <a:pt x="13" y="6"/>
                      <a:pt x="12" y="6"/>
                      <a:pt x="14" y="4"/>
                    </a:cubicBezTo>
                    <a:cubicBezTo>
                      <a:pt x="16" y="3"/>
                      <a:pt x="14" y="0"/>
                      <a:pt x="12" y="1"/>
                    </a:cubicBezTo>
                    <a:cubicBezTo>
                      <a:pt x="10" y="1"/>
                      <a:pt x="9" y="2"/>
                      <a:pt x="7" y="2"/>
                    </a:cubicBezTo>
                    <a:cubicBezTo>
                      <a:pt x="5" y="2"/>
                      <a:pt x="6" y="0"/>
                      <a:pt x="5" y="0"/>
                    </a:cubicBezTo>
                    <a:cubicBezTo>
                      <a:pt x="6" y="0"/>
                      <a:pt x="3" y="0"/>
                      <a:pt x="4" y="0"/>
                    </a:cubicBezTo>
                    <a:cubicBezTo>
                      <a:pt x="2" y="1"/>
                      <a:pt x="3" y="2"/>
                      <a:pt x="3" y="4"/>
                    </a:cubicBezTo>
                    <a:cubicBezTo>
                      <a:pt x="3" y="5"/>
                      <a:pt x="3" y="7"/>
                      <a:pt x="3" y="8"/>
                    </a:cubicBezTo>
                    <a:cubicBezTo>
                      <a:pt x="2" y="10"/>
                      <a:pt x="2" y="12"/>
                      <a:pt x="2" y="13"/>
                    </a:cubicBezTo>
                    <a:cubicBezTo>
                      <a:pt x="1" y="16"/>
                      <a:pt x="0" y="17"/>
                      <a:pt x="0" y="20"/>
                    </a:cubicBezTo>
                    <a:cubicBezTo>
                      <a:pt x="1" y="21"/>
                      <a:pt x="2" y="20"/>
                      <a:pt x="2" y="22"/>
                    </a:cubicBezTo>
                    <a:cubicBezTo>
                      <a:pt x="3" y="23"/>
                      <a:pt x="2" y="26"/>
                      <a:pt x="2" y="28"/>
                    </a:cubicBezTo>
                    <a:cubicBezTo>
                      <a:pt x="2" y="30"/>
                      <a:pt x="4" y="30"/>
                      <a:pt x="6" y="30"/>
                    </a:cubicBezTo>
                    <a:cubicBezTo>
                      <a:pt x="10" y="30"/>
                      <a:pt x="9" y="27"/>
                      <a:pt x="11" y="25"/>
                    </a:cubicBezTo>
                    <a:cubicBezTo>
                      <a:pt x="12" y="23"/>
                      <a:pt x="10" y="26"/>
                      <a:pt x="11" y="25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4054641" y="4250450"/>
                <a:ext cx="188219" cy="314507"/>
              </a:xfrm>
              <a:custGeom>
                <a:avLst/>
                <a:gdLst/>
                <a:ahLst/>
                <a:cxnLst/>
                <a:rect l="l" t="t" r="r" b="b"/>
                <a:pathLst>
                  <a:path w="53" h="88" extrusionOk="0">
                    <a:moveTo>
                      <a:pt x="52" y="23"/>
                    </a:moveTo>
                    <a:cubicBezTo>
                      <a:pt x="49" y="17"/>
                      <a:pt x="50" y="9"/>
                      <a:pt x="50" y="3"/>
                    </a:cubicBezTo>
                    <a:cubicBezTo>
                      <a:pt x="50" y="0"/>
                      <a:pt x="48" y="2"/>
                      <a:pt x="46" y="3"/>
                    </a:cubicBezTo>
                    <a:cubicBezTo>
                      <a:pt x="45" y="4"/>
                      <a:pt x="43" y="6"/>
                      <a:pt x="41" y="6"/>
                    </a:cubicBezTo>
                    <a:cubicBezTo>
                      <a:pt x="40" y="6"/>
                      <a:pt x="38" y="5"/>
                      <a:pt x="38" y="7"/>
                    </a:cubicBezTo>
                    <a:cubicBezTo>
                      <a:pt x="36" y="10"/>
                      <a:pt x="34" y="7"/>
                      <a:pt x="32" y="7"/>
                    </a:cubicBezTo>
                    <a:cubicBezTo>
                      <a:pt x="30" y="7"/>
                      <a:pt x="30" y="9"/>
                      <a:pt x="28" y="7"/>
                    </a:cubicBezTo>
                    <a:cubicBezTo>
                      <a:pt x="27" y="7"/>
                      <a:pt x="24" y="7"/>
                      <a:pt x="23" y="7"/>
                    </a:cubicBezTo>
                    <a:cubicBezTo>
                      <a:pt x="20" y="7"/>
                      <a:pt x="21" y="16"/>
                      <a:pt x="24" y="18"/>
                    </a:cubicBezTo>
                    <a:cubicBezTo>
                      <a:pt x="24" y="18"/>
                      <a:pt x="24" y="20"/>
                      <a:pt x="25" y="20"/>
                    </a:cubicBezTo>
                    <a:cubicBezTo>
                      <a:pt x="25" y="21"/>
                      <a:pt x="26" y="21"/>
                      <a:pt x="27" y="22"/>
                    </a:cubicBezTo>
                    <a:cubicBezTo>
                      <a:pt x="27" y="24"/>
                      <a:pt x="27" y="27"/>
                      <a:pt x="27" y="28"/>
                    </a:cubicBezTo>
                    <a:cubicBezTo>
                      <a:pt x="27" y="30"/>
                      <a:pt x="28" y="31"/>
                      <a:pt x="25" y="31"/>
                    </a:cubicBezTo>
                    <a:cubicBezTo>
                      <a:pt x="24" y="31"/>
                      <a:pt x="24" y="34"/>
                      <a:pt x="24" y="35"/>
                    </a:cubicBezTo>
                    <a:cubicBezTo>
                      <a:pt x="23" y="34"/>
                      <a:pt x="21" y="32"/>
                      <a:pt x="20" y="31"/>
                    </a:cubicBezTo>
                    <a:cubicBezTo>
                      <a:pt x="19" y="29"/>
                      <a:pt x="21" y="27"/>
                      <a:pt x="21" y="25"/>
                    </a:cubicBezTo>
                    <a:cubicBezTo>
                      <a:pt x="22" y="20"/>
                      <a:pt x="19" y="24"/>
                      <a:pt x="16" y="22"/>
                    </a:cubicBezTo>
                    <a:cubicBezTo>
                      <a:pt x="15" y="21"/>
                      <a:pt x="15" y="19"/>
                      <a:pt x="13" y="20"/>
                    </a:cubicBezTo>
                    <a:cubicBezTo>
                      <a:pt x="9" y="22"/>
                      <a:pt x="6" y="23"/>
                      <a:pt x="2" y="24"/>
                    </a:cubicBezTo>
                    <a:cubicBezTo>
                      <a:pt x="1" y="25"/>
                      <a:pt x="0" y="25"/>
                      <a:pt x="0" y="26"/>
                    </a:cubicBezTo>
                    <a:cubicBezTo>
                      <a:pt x="0" y="27"/>
                      <a:pt x="1" y="29"/>
                      <a:pt x="1" y="30"/>
                    </a:cubicBezTo>
                    <a:cubicBezTo>
                      <a:pt x="4" y="30"/>
                      <a:pt x="12" y="32"/>
                      <a:pt x="12" y="35"/>
                    </a:cubicBezTo>
                    <a:cubicBezTo>
                      <a:pt x="13" y="38"/>
                      <a:pt x="13" y="41"/>
                      <a:pt x="13" y="44"/>
                    </a:cubicBezTo>
                    <a:cubicBezTo>
                      <a:pt x="12" y="46"/>
                      <a:pt x="14" y="49"/>
                      <a:pt x="12" y="52"/>
                    </a:cubicBezTo>
                    <a:cubicBezTo>
                      <a:pt x="10" y="55"/>
                      <a:pt x="8" y="59"/>
                      <a:pt x="6" y="62"/>
                    </a:cubicBezTo>
                    <a:cubicBezTo>
                      <a:pt x="4" y="64"/>
                      <a:pt x="6" y="68"/>
                      <a:pt x="6" y="69"/>
                    </a:cubicBezTo>
                    <a:cubicBezTo>
                      <a:pt x="8" y="73"/>
                      <a:pt x="8" y="75"/>
                      <a:pt x="8" y="78"/>
                    </a:cubicBezTo>
                    <a:cubicBezTo>
                      <a:pt x="8" y="81"/>
                      <a:pt x="8" y="84"/>
                      <a:pt x="9" y="87"/>
                    </a:cubicBezTo>
                    <a:cubicBezTo>
                      <a:pt x="9" y="88"/>
                      <a:pt x="12" y="87"/>
                      <a:pt x="12" y="86"/>
                    </a:cubicBezTo>
                    <a:cubicBezTo>
                      <a:pt x="13" y="85"/>
                      <a:pt x="13" y="83"/>
                      <a:pt x="13" y="83"/>
                    </a:cubicBezTo>
                    <a:cubicBezTo>
                      <a:pt x="12" y="83"/>
                      <a:pt x="11" y="83"/>
                      <a:pt x="11" y="83"/>
                    </a:cubicBezTo>
                    <a:cubicBezTo>
                      <a:pt x="11" y="80"/>
                      <a:pt x="14" y="78"/>
                      <a:pt x="16" y="77"/>
                    </a:cubicBezTo>
                    <a:cubicBezTo>
                      <a:pt x="19" y="76"/>
                      <a:pt x="23" y="75"/>
                      <a:pt x="25" y="72"/>
                    </a:cubicBezTo>
                    <a:cubicBezTo>
                      <a:pt x="25" y="71"/>
                      <a:pt x="25" y="66"/>
                      <a:pt x="25" y="64"/>
                    </a:cubicBezTo>
                    <a:cubicBezTo>
                      <a:pt x="25" y="62"/>
                      <a:pt x="21" y="48"/>
                      <a:pt x="21" y="48"/>
                    </a:cubicBezTo>
                    <a:cubicBezTo>
                      <a:pt x="22" y="47"/>
                      <a:pt x="22" y="50"/>
                      <a:pt x="24" y="48"/>
                    </a:cubicBezTo>
                    <a:cubicBezTo>
                      <a:pt x="26" y="46"/>
                      <a:pt x="27" y="45"/>
                      <a:pt x="29" y="44"/>
                    </a:cubicBezTo>
                    <a:cubicBezTo>
                      <a:pt x="31" y="43"/>
                      <a:pt x="32" y="37"/>
                      <a:pt x="35" y="38"/>
                    </a:cubicBezTo>
                    <a:cubicBezTo>
                      <a:pt x="36" y="38"/>
                      <a:pt x="38" y="36"/>
                      <a:pt x="40" y="36"/>
                    </a:cubicBezTo>
                    <a:cubicBezTo>
                      <a:pt x="42" y="35"/>
                      <a:pt x="44" y="34"/>
                      <a:pt x="46" y="32"/>
                    </a:cubicBezTo>
                    <a:cubicBezTo>
                      <a:pt x="47" y="31"/>
                      <a:pt x="53" y="25"/>
                      <a:pt x="52" y="23"/>
                    </a:cubicBezTo>
                    <a:cubicBezTo>
                      <a:pt x="51" y="22"/>
                      <a:pt x="52" y="24"/>
                      <a:pt x="52" y="23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4097142" y="4240736"/>
                <a:ext cx="57073" cy="134789"/>
              </a:xfrm>
              <a:custGeom>
                <a:avLst/>
                <a:gdLst/>
                <a:ahLst/>
                <a:cxnLst/>
                <a:rect l="l" t="t" r="r" b="b"/>
                <a:pathLst>
                  <a:path w="16" h="38" extrusionOk="0">
                    <a:moveTo>
                      <a:pt x="4" y="25"/>
                    </a:moveTo>
                    <a:cubicBezTo>
                      <a:pt x="6" y="26"/>
                      <a:pt x="9" y="24"/>
                      <a:pt x="9" y="26"/>
                    </a:cubicBezTo>
                    <a:cubicBezTo>
                      <a:pt x="10" y="28"/>
                      <a:pt x="9" y="29"/>
                      <a:pt x="8" y="31"/>
                    </a:cubicBezTo>
                    <a:cubicBezTo>
                      <a:pt x="6" y="33"/>
                      <a:pt x="10" y="36"/>
                      <a:pt x="12" y="38"/>
                    </a:cubicBezTo>
                    <a:cubicBezTo>
                      <a:pt x="13" y="37"/>
                      <a:pt x="12" y="35"/>
                      <a:pt x="12" y="34"/>
                    </a:cubicBezTo>
                    <a:cubicBezTo>
                      <a:pt x="13" y="33"/>
                      <a:pt x="16" y="35"/>
                      <a:pt x="15" y="33"/>
                    </a:cubicBezTo>
                    <a:cubicBezTo>
                      <a:pt x="15" y="31"/>
                      <a:pt x="15" y="29"/>
                      <a:pt x="15" y="27"/>
                    </a:cubicBezTo>
                    <a:cubicBezTo>
                      <a:pt x="14" y="25"/>
                      <a:pt x="13" y="24"/>
                      <a:pt x="12" y="22"/>
                    </a:cubicBezTo>
                    <a:cubicBezTo>
                      <a:pt x="11" y="25"/>
                      <a:pt x="8" y="21"/>
                      <a:pt x="8" y="20"/>
                    </a:cubicBezTo>
                    <a:cubicBezTo>
                      <a:pt x="8" y="18"/>
                      <a:pt x="8" y="17"/>
                      <a:pt x="8" y="16"/>
                    </a:cubicBezTo>
                    <a:cubicBezTo>
                      <a:pt x="8" y="14"/>
                      <a:pt x="8" y="15"/>
                      <a:pt x="7" y="14"/>
                    </a:cubicBezTo>
                    <a:cubicBezTo>
                      <a:pt x="6" y="14"/>
                      <a:pt x="8" y="8"/>
                      <a:pt x="8" y="8"/>
                    </a:cubicBezTo>
                    <a:cubicBezTo>
                      <a:pt x="8" y="6"/>
                      <a:pt x="7" y="5"/>
                      <a:pt x="7" y="3"/>
                    </a:cubicBezTo>
                    <a:cubicBezTo>
                      <a:pt x="6" y="2"/>
                      <a:pt x="5" y="0"/>
                      <a:pt x="7" y="1"/>
                    </a:cubicBezTo>
                    <a:cubicBezTo>
                      <a:pt x="6" y="0"/>
                      <a:pt x="3" y="0"/>
                      <a:pt x="2" y="0"/>
                    </a:cubicBezTo>
                    <a:cubicBezTo>
                      <a:pt x="2" y="1"/>
                      <a:pt x="6" y="5"/>
                      <a:pt x="4" y="6"/>
                    </a:cubicBezTo>
                    <a:cubicBezTo>
                      <a:pt x="1" y="7"/>
                      <a:pt x="2" y="12"/>
                      <a:pt x="4" y="14"/>
                    </a:cubicBezTo>
                    <a:cubicBezTo>
                      <a:pt x="4" y="15"/>
                      <a:pt x="2" y="15"/>
                      <a:pt x="2" y="16"/>
                    </a:cubicBezTo>
                    <a:cubicBezTo>
                      <a:pt x="1" y="16"/>
                      <a:pt x="1" y="19"/>
                      <a:pt x="1" y="20"/>
                    </a:cubicBezTo>
                    <a:cubicBezTo>
                      <a:pt x="0" y="22"/>
                      <a:pt x="3" y="24"/>
                      <a:pt x="4" y="25"/>
                    </a:cubicBezTo>
                    <a:cubicBezTo>
                      <a:pt x="5" y="26"/>
                      <a:pt x="4" y="24"/>
                      <a:pt x="4" y="25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3904067" y="4215235"/>
                <a:ext cx="213719" cy="178505"/>
              </a:xfrm>
              <a:custGeom>
                <a:avLst/>
                <a:gdLst/>
                <a:ahLst/>
                <a:cxnLst/>
                <a:rect l="l" t="t" r="r" b="b"/>
                <a:pathLst>
                  <a:path w="60" h="50" extrusionOk="0">
                    <a:moveTo>
                      <a:pt x="56" y="30"/>
                    </a:moveTo>
                    <a:cubicBezTo>
                      <a:pt x="54" y="27"/>
                      <a:pt x="56" y="27"/>
                      <a:pt x="55" y="24"/>
                    </a:cubicBezTo>
                    <a:cubicBezTo>
                      <a:pt x="55" y="23"/>
                      <a:pt x="56" y="23"/>
                      <a:pt x="57" y="22"/>
                    </a:cubicBezTo>
                    <a:cubicBezTo>
                      <a:pt x="58" y="21"/>
                      <a:pt x="57" y="20"/>
                      <a:pt x="57" y="19"/>
                    </a:cubicBezTo>
                    <a:cubicBezTo>
                      <a:pt x="56" y="17"/>
                      <a:pt x="56" y="14"/>
                      <a:pt x="58" y="13"/>
                    </a:cubicBezTo>
                    <a:cubicBezTo>
                      <a:pt x="60" y="12"/>
                      <a:pt x="57" y="9"/>
                      <a:pt x="56" y="8"/>
                    </a:cubicBezTo>
                    <a:cubicBezTo>
                      <a:pt x="55" y="6"/>
                      <a:pt x="53" y="5"/>
                      <a:pt x="51" y="5"/>
                    </a:cubicBezTo>
                    <a:cubicBezTo>
                      <a:pt x="50" y="4"/>
                      <a:pt x="49" y="3"/>
                      <a:pt x="48" y="3"/>
                    </a:cubicBezTo>
                    <a:cubicBezTo>
                      <a:pt x="47" y="2"/>
                      <a:pt x="46" y="1"/>
                      <a:pt x="45" y="0"/>
                    </a:cubicBezTo>
                    <a:cubicBezTo>
                      <a:pt x="45" y="0"/>
                      <a:pt x="39" y="1"/>
                      <a:pt x="38" y="1"/>
                    </a:cubicBezTo>
                    <a:cubicBezTo>
                      <a:pt x="36" y="1"/>
                      <a:pt x="36" y="3"/>
                      <a:pt x="34" y="4"/>
                    </a:cubicBezTo>
                    <a:cubicBezTo>
                      <a:pt x="33" y="6"/>
                      <a:pt x="34" y="9"/>
                      <a:pt x="35" y="10"/>
                    </a:cubicBezTo>
                    <a:cubicBezTo>
                      <a:pt x="35" y="13"/>
                      <a:pt x="33" y="14"/>
                      <a:pt x="33" y="17"/>
                    </a:cubicBezTo>
                    <a:cubicBezTo>
                      <a:pt x="33" y="18"/>
                      <a:pt x="35" y="21"/>
                      <a:pt x="37" y="21"/>
                    </a:cubicBezTo>
                    <a:cubicBezTo>
                      <a:pt x="39" y="21"/>
                      <a:pt x="40" y="20"/>
                      <a:pt x="40" y="23"/>
                    </a:cubicBezTo>
                    <a:cubicBezTo>
                      <a:pt x="40" y="25"/>
                      <a:pt x="40" y="26"/>
                      <a:pt x="39" y="26"/>
                    </a:cubicBezTo>
                    <a:cubicBezTo>
                      <a:pt x="37" y="27"/>
                      <a:pt x="36" y="28"/>
                      <a:pt x="35" y="26"/>
                    </a:cubicBezTo>
                    <a:cubicBezTo>
                      <a:pt x="34" y="24"/>
                      <a:pt x="33" y="22"/>
                      <a:pt x="31" y="22"/>
                    </a:cubicBezTo>
                    <a:cubicBezTo>
                      <a:pt x="29" y="21"/>
                      <a:pt x="28" y="19"/>
                      <a:pt x="27" y="17"/>
                    </a:cubicBezTo>
                    <a:cubicBezTo>
                      <a:pt x="25" y="21"/>
                      <a:pt x="23" y="19"/>
                      <a:pt x="20" y="18"/>
                    </a:cubicBezTo>
                    <a:cubicBezTo>
                      <a:pt x="18" y="18"/>
                      <a:pt x="18" y="16"/>
                      <a:pt x="16" y="16"/>
                    </a:cubicBezTo>
                    <a:cubicBezTo>
                      <a:pt x="16" y="16"/>
                      <a:pt x="15" y="17"/>
                      <a:pt x="14" y="16"/>
                    </a:cubicBezTo>
                    <a:cubicBezTo>
                      <a:pt x="13" y="16"/>
                      <a:pt x="13" y="14"/>
                      <a:pt x="11" y="14"/>
                    </a:cubicBezTo>
                    <a:cubicBezTo>
                      <a:pt x="11" y="16"/>
                      <a:pt x="11" y="18"/>
                      <a:pt x="11" y="20"/>
                    </a:cubicBezTo>
                    <a:cubicBezTo>
                      <a:pt x="11" y="22"/>
                      <a:pt x="12" y="24"/>
                      <a:pt x="10" y="24"/>
                    </a:cubicBezTo>
                    <a:cubicBezTo>
                      <a:pt x="7" y="24"/>
                      <a:pt x="4" y="24"/>
                      <a:pt x="2" y="24"/>
                    </a:cubicBezTo>
                    <a:cubicBezTo>
                      <a:pt x="1" y="24"/>
                      <a:pt x="1" y="28"/>
                      <a:pt x="1" y="29"/>
                    </a:cubicBezTo>
                    <a:cubicBezTo>
                      <a:pt x="1" y="33"/>
                      <a:pt x="0" y="40"/>
                      <a:pt x="3" y="43"/>
                    </a:cubicBezTo>
                    <a:cubicBezTo>
                      <a:pt x="4" y="44"/>
                      <a:pt x="7" y="48"/>
                      <a:pt x="8" y="48"/>
                    </a:cubicBezTo>
                    <a:cubicBezTo>
                      <a:pt x="10" y="47"/>
                      <a:pt x="19" y="47"/>
                      <a:pt x="16" y="50"/>
                    </a:cubicBezTo>
                    <a:cubicBezTo>
                      <a:pt x="18" y="50"/>
                      <a:pt x="17" y="50"/>
                      <a:pt x="18" y="50"/>
                    </a:cubicBezTo>
                    <a:cubicBezTo>
                      <a:pt x="20" y="49"/>
                      <a:pt x="21" y="50"/>
                      <a:pt x="22" y="50"/>
                    </a:cubicBezTo>
                    <a:cubicBezTo>
                      <a:pt x="25" y="50"/>
                      <a:pt x="27" y="50"/>
                      <a:pt x="28" y="47"/>
                    </a:cubicBezTo>
                    <a:cubicBezTo>
                      <a:pt x="29" y="46"/>
                      <a:pt x="30" y="45"/>
                      <a:pt x="31" y="44"/>
                    </a:cubicBezTo>
                    <a:cubicBezTo>
                      <a:pt x="32" y="43"/>
                      <a:pt x="34" y="43"/>
                      <a:pt x="35" y="41"/>
                    </a:cubicBezTo>
                    <a:cubicBezTo>
                      <a:pt x="36" y="40"/>
                      <a:pt x="36" y="39"/>
                      <a:pt x="37" y="38"/>
                    </a:cubicBezTo>
                    <a:cubicBezTo>
                      <a:pt x="39" y="38"/>
                      <a:pt x="41" y="38"/>
                      <a:pt x="43" y="38"/>
                    </a:cubicBezTo>
                    <a:cubicBezTo>
                      <a:pt x="42" y="37"/>
                      <a:pt x="42" y="35"/>
                      <a:pt x="42" y="35"/>
                    </a:cubicBezTo>
                    <a:cubicBezTo>
                      <a:pt x="44" y="34"/>
                      <a:pt x="45" y="34"/>
                      <a:pt x="46" y="33"/>
                    </a:cubicBezTo>
                    <a:cubicBezTo>
                      <a:pt x="49" y="32"/>
                      <a:pt x="53" y="31"/>
                      <a:pt x="56" y="30"/>
                    </a:cubicBezTo>
                    <a:cubicBezTo>
                      <a:pt x="55" y="29"/>
                      <a:pt x="55" y="30"/>
                      <a:pt x="56" y="3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3741350" y="4375524"/>
                <a:ext cx="227076" cy="224648"/>
              </a:xfrm>
              <a:custGeom>
                <a:avLst/>
                <a:gdLst/>
                <a:ahLst/>
                <a:cxnLst/>
                <a:rect l="l" t="t" r="r" b="b"/>
                <a:pathLst>
                  <a:path w="64" h="63" extrusionOk="0">
                    <a:moveTo>
                      <a:pt x="33" y="5"/>
                    </a:moveTo>
                    <a:cubicBezTo>
                      <a:pt x="32" y="5"/>
                      <a:pt x="31" y="2"/>
                      <a:pt x="31" y="2"/>
                    </a:cubicBezTo>
                    <a:cubicBezTo>
                      <a:pt x="30" y="2"/>
                      <a:pt x="29" y="2"/>
                      <a:pt x="28" y="2"/>
                    </a:cubicBezTo>
                    <a:cubicBezTo>
                      <a:pt x="25" y="2"/>
                      <a:pt x="21" y="2"/>
                      <a:pt x="18" y="2"/>
                    </a:cubicBezTo>
                    <a:cubicBezTo>
                      <a:pt x="15" y="2"/>
                      <a:pt x="13" y="2"/>
                      <a:pt x="10" y="2"/>
                    </a:cubicBezTo>
                    <a:cubicBezTo>
                      <a:pt x="9" y="2"/>
                      <a:pt x="9" y="0"/>
                      <a:pt x="7" y="0"/>
                    </a:cubicBezTo>
                    <a:cubicBezTo>
                      <a:pt x="6" y="0"/>
                      <a:pt x="5" y="2"/>
                      <a:pt x="4" y="2"/>
                    </a:cubicBezTo>
                    <a:cubicBezTo>
                      <a:pt x="3" y="2"/>
                      <a:pt x="2" y="2"/>
                      <a:pt x="1" y="2"/>
                    </a:cubicBezTo>
                    <a:cubicBezTo>
                      <a:pt x="0" y="7"/>
                      <a:pt x="4" y="9"/>
                      <a:pt x="6" y="14"/>
                    </a:cubicBezTo>
                    <a:cubicBezTo>
                      <a:pt x="7" y="16"/>
                      <a:pt x="8" y="19"/>
                      <a:pt x="9" y="21"/>
                    </a:cubicBezTo>
                    <a:cubicBezTo>
                      <a:pt x="10" y="24"/>
                      <a:pt x="12" y="26"/>
                      <a:pt x="13" y="29"/>
                    </a:cubicBezTo>
                    <a:cubicBezTo>
                      <a:pt x="13" y="30"/>
                      <a:pt x="13" y="33"/>
                      <a:pt x="13" y="34"/>
                    </a:cubicBezTo>
                    <a:cubicBezTo>
                      <a:pt x="13" y="37"/>
                      <a:pt x="14" y="39"/>
                      <a:pt x="14" y="42"/>
                    </a:cubicBezTo>
                    <a:cubicBezTo>
                      <a:pt x="15" y="45"/>
                      <a:pt x="15" y="48"/>
                      <a:pt x="16" y="51"/>
                    </a:cubicBezTo>
                    <a:cubicBezTo>
                      <a:pt x="17" y="55"/>
                      <a:pt x="20" y="58"/>
                      <a:pt x="22" y="61"/>
                    </a:cubicBezTo>
                    <a:cubicBezTo>
                      <a:pt x="25" y="58"/>
                      <a:pt x="25" y="60"/>
                      <a:pt x="28" y="62"/>
                    </a:cubicBezTo>
                    <a:cubicBezTo>
                      <a:pt x="29" y="63"/>
                      <a:pt x="32" y="63"/>
                      <a:pt x="33" y="62"/>
                    </a:cubicBezTo>
                    <a:cubicBezTo>
                      <a:pt x="36" y="62"/>
                      <a:pt x="38" y="61"/>
                      <a:pt x="38" y="58"/>
                    </a:cubicBezTo>
                    <a:cubicBezTo>
                      <a:pt x="38" y="52"/>
                      <a:pt x="38" y="46"/>
                      <a:pt x="38" y="40"/>
                    </a:cubicBezTo>
                    <a:cubicBezTo>
                      <a:pt x="38" y="36"/>
                      <a:pt x="38" y="32"/>
                      <a:pt x="38" y="28"/>
                    </a:cubicBezTo>
                    <a:cubicBezTo>
                      <a:pt x="38" y="27"/>
                      <a:pt x="38" y="26"/>
                      <a:pt x="39" y="26"/>
                    </a:cubicBezTo>
                    <a:cubicBezTo>
                      <a:pt x="39" y="26"/>
                      <a:pt x="43" y="26"/>
                      <a:pt x="43" y="26"/>
                    </a:cubicBezTo>
                    <a:cubicBezTo>
                      <a:pt x="43" y="20"/>
                      <a:pt x="43" y="13"/>
                      <a:pt x="43" y="7"/>
                    </a:cubicBezTo>
                    <a:cubicBezTo>
                      <a:pt x="46" y="8"/>
                      <a:pt x="48" y="6"/>
                      <a:pt x="51" y="6"/>
                    </a:cubicBezTo>
                    <a:cubicBezTo>
                      <a:pt x="51" y="5"/>
                      <a:pt x="52" y="5"/>
                      <a:pt x="53" y="5"/>
                    </a:cubicBezTo>
                    <a:cubicBezTo>
                      <a:pt x="53" y="5"/>
                      <a:pt x="55" y="8"/>
                      <a:pt x="56" y="8"/>
                    </a:cubicBezTo>
                    <a:cubicBezTo>
                      <a:pt x="57" y="7"/>
                      <a:pt x="56" y="6"/>
                      <a:pt x="58" y="6"/>
                    </a:cubicBezTo>
                    <a:cubicBezTo>
                      <a:pt x="59" y="6"/>
                      <a:pt x="60" y="5"/>
                      <a:pt x="62" y="5"/>
                    </a:cubicBezTo>
                    <a:cubicBezTo>
                      <a:pt x="64" y="4"/>
                      <a:pt x="60" y="2"/>
                      <a:pt x="59" y="2"/>
                    </a:cubicBezTo>
                    <a:cubicBezTo>
                      <a:pt x="54" y="2"/>
                      <a:pt x="50" y="5"/>
                      <a:pt x="45" y="5"/>
                    </a:cubicBezTo>
                    <a:cubicBezTo>
                      <a:pt x="41" y="5"/>
                      <a:pt x="37" y="5"/>
                      <a:pt x="33" y="5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3747421" y="3972374"/>
                <a:ext cx="324221" cy="338793"/>
              </a:xfrm>
              <a:custGeom>
                <a:avLst/>
                <a:gdLst/>
                <a:ahLst/>
                <a:cxnLst/>
                <a:rect l="l" t="t" r="r" b="b"/>
                <a:pathLst>
                  <a:path w="91" h="95" extrusionOk="0">
                    <a:moveTo>
                      <a:pt x="90" y="15"/>
                    </a:moveTo>
                    <a:cubicBezTo>
                      <a:pt x="89" y="14"/>
                      <a:pt x="89" y="12"/>
                      <a:pt x="89" y="10"/>
                    </a:cubicBezTo>
                    <a:cubicBezTo>
                      <a:pt x="89" y="9"/>
                      <a:pt x="87" y="8"/>
                      <a:pt x="86" y="7"/>
                    </a:cubicBezTo>
                    <a:cubicBezTo>
                      <a:pt x="86" y="6"/>
                      <a:pt x="84" y="4"/>
                      <a:pt x="83" y="4"/>
                    </a:cubicBezTo>
                    <a:cubicBezTo>
                      <a:pt x="82" y="4"/>
                      <a:pt x="82" y="6"/>
                      <a:pt x="80" y="5"/>
                    </a:cubicBezTo>
                    <a:cubicBezTo>
                      <a:pt x="78" y="4"/>
                      <a:pt x="79" y="5"/>
                      <a:pt x="77" y="6"/>
                    </a:cubicBezTo>
                    <a:cubicBezTo>
                      <a:pt x="77" y="6"/>
                      <a:pt x="75" y="5"/>
                      <a:pt x="75" y="4"/>
                    </a:cubicBezTo>
                    <a:cubicBezTo>
                      <a:pt x="74" y="3"/>
                      <a:pt x="73" y="2"/>
                      <a:pt x="72" y="1"/>
                    </a:cubicBezTo>
                    <a:cubicBezTo>
                      <a:pt x="71" y="0"/>
                      <a:pt x="70" y="2"/>
                      <a:pt x="69" y="2"/>
                    </a:cubicBezTo>
                    <a:cubicBezTo>
                      <a:pt x="68" y="3"/>
                      <a:pt x="66" y="2"/>
                      <a:pt x="65" y="1"/>
                    </a:cubicBezTo>
                    <a:cubicBezTo>
                      <a:pt x="63" y="0"/>
                      <a:pt x="63" y="1"/>
                      <a:pt x="61" y="2"/>
                    </a:cubicBezTo>
                    <a:cubicBezTo>
                      <a:pt x="60" y="3"/>
                      <a:pt x="58" y="2"/>
                      <a:pt x="57" y="2"/>
                    </a:cubicBezTo>
                    <a:cubicBezTo>
                      <a:pt x="56" y="3"/>
                      <a:pt x="53" y="3"/>
                      <a:pt x="52" y="3"/>
                    </a:cubicBezTo>
                    <a:cubicBezTo>
                      <a:pt x="49" y="1"/>
                      <a:pt x="51" y="6"/>
                      <a:pt x="48" y="6"/>
                    </a:cubicBezTo>
                    <a:cubicBezTo>
                      <a:pt x="46" y="7"/>
                      <a:pt x="42" y="6"/>
                      <a:pt x="40" y="5"/>
                    </a:cubicBezTo>
                    <a:cubicBezTo>
                      <a:pt x="38" y="4"/>
                      <a:pt x="37" y="2"/>
                      <a:pt x="35" y="2"/>
                    </a:cubicBezTo>
                    <a:cubicBezTo>
                      <a:pt x="34" y="1"/>
                      <a:pt x="32" y="3"/>
                      <a:pt x="31" y="4"/>
                    </a:cubicBezTo>
                    <a:cubicBezTo>
                      <a:pt x="29" y="6"/>
                      <a:pt x="31" y="9"/>
                      <a:pt x="30" y="12"/>
                    </a:cubicBezTo>
                    <a:cubicBezTo>
                      <a:pt x="27" y="17"/>
                      <a:pt x="27" y="23"/>
                      <a:pt x="24" y="27"/>
                    </a:cubicBezTo>
                    <a:cubicBezTo>
                      <a:pt x="22" y="30"/>
                      <a:pt x="21" y="32"/>
                      <a:pt x="19" y="35"/>
                    </a:cubicBezTo>
                    <a:cubicBezTo>
                      <a:pt x="18" y="37"/>
                      <a:pt x="18" y="39"/>
                      <a:pt x="18" y="41"/>
                    </a:cubicBezTo>
                    <a:cubicBezTo>
                      <a:pt x="18" y="44"/>
                      <a:pt x="19" y="46"/>
                      <a:pt x="17" y="48"/>
                    </a:cubicBezTo>
                    <a:cubicBezTo>
                      <a:pt x="16" y="48"/>
                      <a:pt x="11" y="51"/>
                      <a:pt x="11" y="51"/>
                    </a:cubicBezTo>
                    <a:cubicBezTo>
                      <a:pt x="10" y="51"/>
                      <a:pt x="12" y="48"/>
                      <a:pt x="10" y="49"/>
                    </a:cubicBezTo>
                    <a:cubicBezTo>
                      <a:pt x="7" y="51"/>
                      <a:pt x="7" y="53"/>
                      <a:pt x="5" y="50"/>
                    </a:cubicBezTo>
                    <a:cubicBezTo>
                      <a:pt x="4" y="51"/>
                      <a:pt x="2" y="53"/>
                      <a:pt x="2" y="55"/>
                    </a:cubicBezTo>
                    <a:cubicBezTo>
                      <a:pt x="2" y="55"/>
                      <a:pt x="2" y="56"/>
                      <a:pt x="1" y="56"/>
                    </a:cubicBezTo>
                    <a:cubicBezTo>
                      <a:pt x="0" y="57"/>
                      <a:pt x="1" y="58"/>
                      <a:pt x="1" y="59"/>
                    </a:cubicBezTo>
                    <a:cubicBezTo>
                      <a:pt x="5" y="56"/>
                      <a:pt x="8" y="57"/>
                      <a:pt x="13" y="57"/>
                    </a:cubicBezTo>
                    <a:cubicBezTo>
                      <a:pt x="15" y="57"/>
                      <a:pt x="16" y="57"/>
                      <a:pt x="18" y="57"/>
                    </a:cubicBezTo>
                    <a:cubicBezTo>
                      <a:pt x="20" y="57"/>
                      <a:pt x="21" y="60"/>
                      <a:pt x="22" y="62"/>
                    </a:cubicBezTo>
                    <a:cubicBezTo>
                      <a:pt x="23" y="64"/>
                      <a:pt x="24" y="67"/>
                      <a:pt x="26" y="68"/>
                    </a:cubicBezTo>
                    <a:cubicBezTo>
                      <a:pt x="27" y="69"/>
                      <a:pt x="31" y="68"/>
                      <a:pt x="33" y="67"/>
                    </a:cubicBezTo>
                    <a:cubicBezTo>
                      <a:pt x="34" y="67"/>
                      <a:pt x="34" y="64"/>
                      <a:pt x="35" y="63"/>
                    </a:cubicBezTo>
                    <a:cubicBezTo>
                      <a:pt x="35" y="61"/>
                      <a:pt x="38" y="62"/>
                      <a:pt x="39" y="62"/>
                    </a:cubicBezTo>
                    <a:cubicBezTo>
                      <a:pt x="39" y="64"/>
                      <a:pt x="39" y="64"/>
                      <a:pt x="41" y="64"/>
                    </a:cubicBezTo>
                    <a:cubicBezTo>
                      <a:pt x="42" y="64"/>
                      <a:pt x="45" y="63"/>
                      <a:pt x="45" y="65"/>
                    </a:cubicBezTo>
                    <a:cubicBezTo>
                      <a:pt x="45" y="67"/>
                      <a:pt x="46" y="68"/>
                      <a:pt x="46" y="70"/>
                    </a:cubicBezTo>
                    <a:cubicBezTo>
                      <a:pt x="46" y="71"/>
                      <a:pt x="46" y="72"/>
                      <a:pt x="45" y="74"/>
                    </a:cubicBezTo>
                    <a:cubicBezTo>
                      <a:pt x="45" y="75"/>
                      <a:pt x="46" y="77"/>
                      <a:pt x="47" y="78"/>
                    </a:cubicBezTo>
                    <a:cubicBezTo>
                      <a:pt x="48" y="79"/>
                      <a:pt x="47" y="81"/>
                      <a:pt x="47" y="82"/>
                    </a:cubicBezTo>
                    <a:cubicBezTo>
                      <a:pt x="47" y="85"/>
                      <a:pt x="52" y="82"/>
                      <a:pt x="53" y="82"/>
                    </a:cubicBezTo>
                    <a:cubicBezTo>
                      <a:pt x="55" y="82"/>
                      <a:pt x="56" y="82"/>
                      <a:pt x="57" y="83"/>
                    </a:cubicBezTo>
                    <a:cubicBezTo>
                      <a:pt x="59" y="85"/>
                      <a:pt x="58" y="84"/>
                      <a:pt x="60" y="84"/>
                    </a:cubicBezTo>
                    <a:cubicBezTo>
                      <a:pt x="62" y="84"/>
                      <a:pt x="62" y="85"/>
                      <a:pt x="63" y="86"/>
                    </a:cubicBezTo>
                    <a:cubicBezTo>
                      <a:pt x="64" y="86"/>
                      <a:pt x="65" y="87"/>
                      <a:pt x="66" y="87"/>
                    </a:cubicBezTo>
                    <a:cubicBezTo>
                      <a:pt x="69" y="88"/>
                      <a:pt x="70" y="88"/>
                      <a:pt x="71" y="85"/>
                    </a:cubicBezTo>
                    <a:cubicBezTo>
                      <a:pt x="72" y="88"/>
                      <a:pt x="73" y="89"/>
                      <a:pt x="76" y="90"/>
                    </a:cubicBezTo>
                    <a:cubicBezTo>
                      <a:pt x="78" y="91"/>
                      <a:pt x="78" y="94"/>
                      <a:pt x="80" y="95"/>
                    </a:cubicBezTo>
                    <a:cubicBezTo>
                      <a:pt x="80" y="95"/>
                      <a:pt x="84" y="94"/>
                      <a:pt x="84" y="94"/>
                    </a:cubicBezTo>
                    <a:cubicBezTo>
                      <a:pt x="84" y="92"/>
                      <a:pt x="85" y="88"/>
                      <a:pt x="83" y="89"/>
                    </a:cubicBezTo>
                    <a:cubicBezTo>
                      <a:pt x="80" y="90"/>
                      <a:pt x="78" y="88"/>
                      <a:pt x="77" y="85"/>
                    </a:cubicBezTo>
                    <a:cubicBezTo>
                      <a:pt x="77" y="83"/>
                      <a:pt x="79" y="80"/>
                      <a:pt x="78" y="77"/>
                    </a:cubicBezTo>
                    <a:cubicBezTo>
                      <a:pt x="78" y="76"/>
                      <a:pt x="77" y="74"/>
                      <a:pt x="78" y="73"/>
                    </a:cubicBezTo>
                    <a:cubicBezTo>
                      <a:pt x="78" y="73"/>
                      <a:pt x="78" y="72"/>
                      <a:pt x="79" y="72"/>
                    </a:cubicBezTo>
                    <a:cubicBezTo>
                      <a:pt x="80" y="72"/>
                      <a:pt x="79" y="70"/>
                      <a:pt x="80" y="70"/>
                    </a:cubicBezTo>
                    <a:cubicBezTo>
                      <a:pt x="81" y="68"/>
                      <a:pt x="86" y="68"/>
                      <a:pt x="87" y="68"/>
                    </a:cubicBezTo>
                    <a:cubicBezTo>
                      <a:pt x="85" y="67"/>
                      <a:pt x="86" y="64"/>
                      <a:pt x="84" y="63"/>
                    </a:cubicBezTo>
                    <a:cubicBezTo>
                      <a:pt x="83" y="62"/>
                      <a:pt x="82" y="61"/>
                      <a:pt x="82" y="60"/>
                    </a:cubicBezTo>
                    <a:cubicBezTo>
                      <a:pt x="82" y="58"/>
                      <a:pt x="82" y="56"/>
                      <a:pt x="81" y="55"/>
                    </a:cubicBezTo>
                    <a:cubicBezTo>
                      <a:pt x="81" y="53"/>
                      <a:pt x="80" y="52"/>
                      <a:pt x="80" y="50"/>
                    </a:cubicBezTo>
                    <a:cubicBezTo>
                      <a:pt x="80" y="49"/>
                      <a:pt x="80" y="44"/>
                      <a:pt x="81" y="45"/>
                    </a:cubicBezTo>
                    <a:cubicBezTo>
                      <a:pt x="80" y="41"/>
                      <a:pt x="80" y="39"/>
                      <a:pt x="82" y="35"/>
                    </a:cubicBezTo>
                    <a:cubicBezTo>
                      <a:pt x="83" y="32"/>
                      <a:pt x="83" y="31"/>
                      <a:pt x="83" y="28"/>
                    </a:cubicBezTo>
                    <a:cubicBezTo>
                      <a:pt x="83" y="25"/>
                      <a:pt x="85" y="23"/>
                      <a:pt x="87" y="21"/>
                    </a:cubicBezTo>
                    <a:cubicBezTo>
                      <a:pt x="88" y="20"/>
                      <a:pt x="89" y="19"/>
                      <a:pt x="90" y="18"/>
                    </a:cubicBezTo>
                    <a:cubicBezTo>
                      <a:pt x="91" y="17"/>
                      <a:pt x="91" y="17"/>
                      <a:pt x="90" y="15"/>
                    </a:cubicBezTo>
                    <a:cubicBezTo>
                      <a:pt x="89" y="15"/>
                      <a:pt x="91" y="16"/>
                      <a:pt x="90" y="15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3743778" y="4172735"/>
                <a:ext cx="200362" cy="224648"/>
              </a:xfrm>
              <a:custGeom>
                <a:avLst/>
                <a:gdLst/>
                <a:ahLst/>
                <a:cxnLst/>
                <a:rect l="l" t="t" r="r" b="b"/>
                <a:pathLst>
                  <a:path w="56" h="63" extrusionOk="0">
                    <a:moveTo>
                      <a:pt x="51" y="27"/>
                    </a:moveTo>
                    <a:cubicBezTo>
                      <a:pt x="49" y="27"/>
                      <a:pt x="48" y="28"/>
                      <a:pt x="48" y="26"/>
                    </a:cubicBezTo>
                    <a:cubicBezTo>
                      <a:pt x="48" y="24"/>
                      <a:pt x="48" y="23"/>
                      <a:pt x="47" y="21"/>
                    </a:cubicBezTo>
                    <a:cubicBezTo>
                      <a:pt x="45" y="18"/>
                      <a:pt x="48" y="15"/>
                      <a:pt x="46" y="12"/>
                    </a:cubicBezTo>
                    <a:cubicBezTo>
                      <a:pt x="46" y="11"/>
                      <a:pt x="46" y="8"/>
                      <a:pt x="46" y="8"/>
                    </a:cubicBezTo>
                    <a:cubicBezTo>
                      <a:pt x="46" y="8"/>
                      <a:pt x="43" y="8"/>
                      <a:pt x="43" y="8"/>
                    </a:cubicBezTo>
                    <a:cubicBezTo>
                      <a:pt x="40" y="8"/>
                      <a:pt x="40" y="9"/>
                      <a:pt x="40" y="6"/>
                    </a:cubicBezTo>
                    <a:cubicBezTo>
                      <a:pt x="37" y="6"/>
                      <a:pt x="36" y="5"/>
                      <a:pt x="35" y="8"/>
                    </a:cubicBezTo>
                    <a:cubicBezTo>
                      <a:pt x="35" y="8"/>
                      <a:pt x="35" y="11"/>
                      <a:pt x="34" y="11"/>
                    </a:cubicBezTo>
                    <a:cubicBezTo>
                      <a:pt x="33" y="12"/>
                      <a:pt x="31" y="12"/>
                      <a:pt x="29" y="12"/>
                    </a:cubicBezTo>
                    <a:cubicBezTo>
                      <a:pt x="22" y="13"/>
                      <a:pt x="24" y="1"/>
                      <a:pt x="18" y="1"/>
                    </a:cubicBezTo>
                    <a:cubicBezTo>
                      <a:pt x="13" y="1"/>
                      <a:pt x="7" y="0"/>
                      <a:pt x="3" y="2"/>
                    </a:cubicBezTo>
                    <a:cubicBezTo>
                      <a:pt x="1" y="4"/>
                      <a:pt x="6" y="10"/>
                      <a:pt x="6" y="12"/>
                    </a:cubicBezTo>
                    <a:cubicBezTo>
                      <a:pt x="7" y="13"/>
                      <a:pt x="7" y="15"/>
                      <a:pt x="6" y="16"/>
                    </a:cubicBezTo>
                    <a:cubicBezTo>
                      <a:pt x="4" y="17"/>
                      <a:pt x="6" y="19"/>
                      <a:pt x="6" y="20"/>
                    </a:cubicBezTo>
                    <a:cubicBezTo>
                      <a:pt x="9" y="24"/>
                      <a:pt x="11" y="29"/>
                      <a:pt x="8" y="33"/>
                    </a:cubicBezTo>
                    <a:cubicBezTo>
                      <a:pt x="6" y="36"/>
                      <a:pt x="4" y="38"/>
                      <a:pt x="3" y="41"/>
                    </a:cubicBezTo>
                    <a:cubicBezTo>
                      <a:pt x="2" y="44"/>
                      <a:pt x="1" y="47"/>
                      <a:pt x="0" y="50"/>
                    </a:cubicBezTo>
                    <a:cubicBezTo>
                      <a:pt x="0" y="52"/>
                      <a:pt x="0" y="54"/>
                      <a:pt x="0" y="55"/>
                    </a:cubicBezTo>
                    <a:cubicBezTo>
                      <a:pt x="0" y="56"/>
                      <a:pt x="0" y="58"/>
                      <a:pt x="0" y="59"/>
                    </a:cubicBezTo>
                    <a:cubicBezTo>
                      <a:pt x="1" y="59"/>
                      <a:pt x="2" y="59"/>
                      <a:pt x="3" y="59"/>
                    </a:cubicBezTo>
                    <a:cubicBezTo>
                      <a:pt x="5" y="59"/>
                      <a:pt x="5" y="56"/>
                      <a:pt x="8" y="58"/>
                    </a:cubicBezTo>
                    <a:cubicBezTo>
                      <a:pt x="8" y="58"/>
                      <a:pt x="9" y="59"/>
                      <a:pt x="9" y="59"/>
                    </a:cubicBezTo>
                    <a:cubicBezTo>
                      <a:pt x="12" y="59"/>
                      <a:pt x="14" y="59"/>
                      <a:pt x="16" y="59"/>
                    </a:cubicBezTo>
                    <a:cubicBezTo>
                      <a:pt x="19" y="59"/>
                      <a:pt x="22" y="59"/>
                      <a:pt x="25" y="59"/>
                    </a:cubicBezTo>
                    <a:cubicBezTo>
                      <a:pt x="26" y="59"/>
                      <a:pt x="29" y="59"/>
                      <a:pt x="30" y="59"/>
                    </a:cubicBezTo>
                    <a:cubicBezTo>
                      <a:pt x="32" y="63"/>
                      <a:pt x="36" y="62"/>
                      <a:pt x="39" y="62"/>
                    </a:cubicBezTo>
                    <a:cubicBezTo>
                      <a:pt x="44" y="62"/>
                      <a:pt x="48" y="61"/>
                      <a:pt x="53" y="60"/>
                    </a:cubicBezTo>
                    <a:cubicBezTo>
                      <a:pt x="50" y="57"/>
                      <a:pt x="46" y="55"/>
                      <a:pt x="46" y="51"/>
                    </a:cubicBezTo>
                    <a:cubicBezTo>
                      <a:pt x="46" y="46"/>
                      <a:pt x="46" y="41"/>
                      <a:pt x="46" y="37"/>
                    </a:cubicBezTo>
                    <a:cubicBezTo>
                      <a:pt x="46" y="36"/>
                      <a:pt x="56" y="38"/>
                      <a:pt x="56" y="35"/>
                    </a:cubicBezTo>
                    <a:cubicBezTo>
                      <a:pt x="56" y="33"/>
                      <a:pt x="56" y="30"/>
                      <a:pt x="56" y="27"/>
                    </a:cubicBezTo>
                    <a:cubicBezTo>
                      <a:pt x="56" y="24"/>
                      <a:pt x="53" y="27"/>
                      <a:pt x="51" y="27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3872496" y="4386454"/>
                <a:ext cx="163932" cy="171218"/>
              </a:xfrm>
              <a:custGeom>
                <a:avLst/>
                <a:gdLst/>
                <a:ahLst/>
                <a:cxnLst/>
                <a:rect l="l" t="t" r="r" b="b"/>
                <a:pathLst>
                  <a:path w="46" h="48" extrusionOk="0">
                    <a:moveTo>
                      <a:pt x="25" y="2"/>
                    </a:moveTo>
                    <a:cubicBezTo>
                      <a:pt x="24" y="3"/>
                      <a:pt x="22" y="3"/>
                      <a:pt x="21" y="3"/>
                    </a:cubicBezTo>
                    <a:cubicBezTo>
                      <a:pt x="19" y="3"/>
                      <a:pt x="20" y="6"/>
                      <a:pt x="18" y="4"/>
                    </a:cubicBezTo>
                    <a:cubicBezTo>
                      <a:pt x="15" y="0"/>
                      <a:pt x="10" y="5"/>
                      <a:pt x="6" y="4"/>
                    </a:cubicBezTo>
                    <a:cubicBezTo>
                      <a:pt x="6" y="9"/>
                      <a:pt x="6" y="14"/>
                      <a:pt x="6" y="18"/>
                    </a:cubicBezTo>
                    <a:cubicBezTo>
                      <a:pt x="6" y="19"/>
                      <a:pt x="7" y="23"/>
                      <a:pt x="6" y="23"/>
                    </a:cubicBezTo>
                    <a:cubicBezTo>
                      <a:pt x="5" y="24"/>
                      <a:pt x="1" y="22"/>
                      <a:pt x="1" y="24"/>
                    </a:cubicBezTo>
                    <a:cubicBezTo>
                      <a:pt x="1" y="26"/>
                      <a:pt x="1" y="29"/>
                      <a:pt x="1" y="31"/>
                    </a:cubicBezTo>
                    <a:cubicBezTo>
                      <a:pt x="1" y="33"/>
                      <a:pt x="0" y="36"/>
                      <a:pt x="1" y="38"/>
                    </a:cubicBezTo>
                    <a:cubicBezTo>
                      <a:pt x="5" y="39"/>
                      <a:pt x="6" y="44"/>
                      <a:pt x="4" y="47"/>
                    </a:cubicBezTo>
                    <a:cubicBezTo>
                      <a:pt x="4" y="48"/>
                      <a:pt x="8" y="48"/>
                      <a:pt x="8" y="48"/>
                    </a:cubicBezTo>
                    <a:cubicBezTo>
                      <a:pt x="10" y="48"/>
                      <a:pt x="11" y="46"/>
                      <a:pt x="13" y="44"/>
                    </a:cubicBezTo>
                    <a:cubicBezTo>
                      <a:pt x="15" y="42"/>
                      <a:pt x="15" y="39"/>
                      <a:pt x="19" y="41"/>
                    </a:cubicBezTo>
                    <a:cubicBezTo>
                      <a:pt x="23" y="43"/>
                      <a:pt x="27" y="44"/>
                      <a:pt x="29" y="39"/>
                    </a:cubicBezTo>
                    <a:cubicBezTo>
                      <a:pt x="29" y="38"/>
                      <a:pt x="29" y="37"/>
                      <a:pt x="31" y="37"/>
                    </a:cubicBezTo>
                    <a:cubicBezTo>
                      <a:pt x="33" y="37"/>
                      <a:pt x="34" y="35"/>
                      <a:pt x="34" y="34"/>
                    </a:cubicBezTo>
                    <a:cubicBezTo>
                      <a:pt x="36" y="31"/>
                      <a:pt x="40" y="28"/>
                      <a:pt x="43" y="26"/>
                    </a:cubicBezTo>
                    <a:cubicBezTo>
                      <a:pt x="45" y="25"/>
                      <a:pt x="46" y="24"/>
                      <a:pt x="44" y="22"/>
                    </a:cubicBezTo>
                    <a:cubicBezTo>
                      <a:pt x="43" y="21"/>
                      <a:pt x="40" y="22"/>
                      <a:pt x="40" y="21"/>
                    </a:cubicBezTo>
                    <a:cubicBezTo>
                      <a:pt x="39" y="20"/>
                      <a:pt x="38" y="19"/>
                      <a:pt x="38" y="17"/>
                    </a:cubicBezTo>
                    <a:cubicBezTo>
                      <a:pt x="38" y="17"/>
                      <a:pt x="39" y="16"/>
                      <a:pt x="39" y="15"/>
                    </a:cubicBezTo>
                    <a:cubicBezTo>
                      <a:pt x="38" y="15"/>
                      <a:pt x="37" y="15"/>
                      <a:pt x="36" y="14"/>
                    </a:cubicBezTo>
                    <a:cubicBezTo>
                      <a:pt x="36" y="14"/>
                      <a:pt x="37" y="13"/>
                      <a:pt x="36" y="13"/>
                    </a:cubicBezTo>
                    <a:cubicBezTo>
                      <a:pt x="35" y="13"/>
                      <a:pt x="35" y="12"/>
                      <a:pt x="34" y="12"/>
                    </a:cubicBezTo>
                    <a:cubicBezTo>
                      <a:pt x="32" y="11"/>
                      <a:pt x="31" y="10"/>
                      <a:pt x="30" y="7"/>
                    </a:cubicBezTo>
                    <a:cubicBezTo>
                      <a:pt x="30" y="6"/>
                      <a:pt x="27" y="2"/>
                      <a:pt x="25" y="2"/>
                    </a:cubicBezTo>
                    <a:cubicBezTo>
                      <a:pt x="25" y="2"/>
                      <a:pt x="26" y="2"/>
                      <a:pt x="25" y="2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3961140" y="4351237"/>
                <a:ext cx="139646" cy="123860"/>
              </a:xfrm>
              <a:custGeom>
                <a:avLst/>
                <a:gdLst/>
                <a:ahLst/>
                <a:cxnLst/>
                <a:rect l="l" t="t" r="r" b="b"/>
                <a:pathLst>
                  <a:path w="39" h="35" extrusionOk="0">
                    <a:moveTo>
                      <a:pt x="39" y="22"/>
                    </a:moveTo>
                    <a:cubicBezTo>
                      <a:pt x="39" y="21"/>
                      <a:pt x="38" y="19"/>
                      <a:pt x="38" y="18"/>
                    </a:cubicBezTo>
                    <a:cubicBezTo>
                      <a:pt x="38" y="16"/>
                      <a:pt x="39" y="15"/>
                      <a:pt x="39" y="14"/>
                    </a:cubicBezTo>
                    <a:cubicBezTo>
                      <a:pt x="39" y="11"/>
                      <a:pt x="39" y="9"/>
                      <a:pt x="38" y="7"/>
                    </a:cubicBezTo>
                    <a:cubicBezTo>
                      <a:pt x="38" y="4"/>
                      <a:pt x="29" y="2"/>
                      <a:pt x="27" y="2"/>
                    </a:cubicBezTo>
                    <a:cubicBezTo>
                      <a:pt x="27" y="0"/>
                      <a:pt x="27" y="0"/>
                      <a:pt x="24" y="0"/>
                    </a:cubicBezTo>
                    <a:cubicBezTo>
                      <a:pt x="21" y="0"/>
                      <a:pt x="21" y="1"/>
                      <a:pt x="19" y="3"/>
                    </a:cubicBezTo>
                    <a:cubicBezTo>
                      <a:pt x="18" y="5"/>
                      <a:pt x="15" y="6"/>
                      <a:pt x="13" y="7"/>
                    </a:cubicBezTo>
                    <a:cubicBezTo>
                      <a:pt x="12" y="9"/>
                      <a:pt x="11" y="12"/>
                      <a:pt x="9" y="12"/>
                    </a:cubicBezTo>
                    <a:cubicBezTo>
                      <a:pt x="7" y="12"/>
                      <a:pt x="5" y="11"/>
                      <a:pt x="2" y="12"/>
                    </a:cubicBezTo>
                    <a:cubicBezTo>
                      <a:pt x="0" y="13"/>
                      <a:pt x="4" y="15"/>
                      <a:pt x="5" y="16"/>
                    </a:cubicBezTo>
                    <a:cubicBezTo>
                      <a:pt x="6" y="18"/>
                      <a:pt x="6" y="20"/>
                      <a:pt x="8" y="21"/>
                    </a:cubicBezTo>
                    <a:cubicBezTo>
                      <a:pt x="9" y="22"/>
                      <a:pt x="10" y="23"/>
                      <a:pt x="11" y="23"/>
                    </a:cubicBezTo>
                    <a:cubicBezTo>
                      <a:pt x="12" y="23"/>
                      <a:pt x="11" y="24"/>
                      <a:pt x="11" y="24"/>
                    </a:cubicBezTo>
                    <a:cubicBezTo>
                      <a:pt x="12" y="24"/>
                      <a:pt x="13" y="25"/>
                      <a:pt x="14" y="25"/>
                    </a:cubicBezTo>
                    <a:cubicBezTo>
                      <a:pt x="14" y="26"/>
                      <a:pt x="13" y="27"/>
                      <a:pt x="13" y="28"/>
                    </a:cubicBezTo>
                    <a:cubicBezTo>
                      <a:pt x="13" y="29"/>
                      <a:pt x="14" y="31"/>
                      <a:pt x="15" y="31"/>
                    </a:cubicBezTo>
                    <a:cubicBezTo>
                      <a:pt x="18" y="31"/>
                      <a:pt x="19" y="31"/>
                      <a:pt x="20" y="34"/>
                    </a:cubicBezTo>
                    <a:cubicBezTo>
                      <a:pt x="21" y="35"/>
                      <a:pt x="23" y="34"/>
                      <a:pt x="25" y="35"/>
                    </a:cubicBezTo>
                    <a:cubicBezTo>
                      <a:pt x="26" y="35"/>
                      <a:pt x="26" y="35"/>
                      <a:pt x="27" y="35"/>
                    </a:cubicBezTo>
                    <a:cubicBezTo>
                      <a:pt x="31" y="35"/>
                      <a:pt x="32" y="34"/>
                      <a:pt x="34" y="31"/>
                    </a:cubicBezTo>
                    <a:cubicBezTo>
                      <a:pt x="35" y="30"/>
                      <a:pt x="36" y="28"/>
                      <a:pt x="36" y="27"/>
                    </a:cubicBezTo>
                    <a:cubicBezTo>
                      <a:pt x="37" y="25"/>
                      <a:pt x="39" y="24"/>
                      <a:pt x="39" y="22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4054641" y="4535813"/>
                <a:ext cx="35215" cy="40073"/>
              </a:xfrm>
              <a:custGeom>
                <a:avLst/>
                <a:gdLst/>
                <a:ahLst/>
                <a:cxnLst/>
                <a:rect l="l" t="t" r="r" b="b"/>
                <a:pathLst>
                  <a:path w="10" h="11" extrusionOk="0">
                    <a:moveTo>
                      <a:pt x="5" y="1"/>
                    </a:moveTo>
                    <a:cubicBezTo>
                      <a:pt x="0" y="2"/>
                      <a:pt x="3" y="11"/>
                      <a:pt x="7" y="9"/>
                    </a:cubicBezTo>
                    <a:cubicBezTo>
                      <a:pt x="10" y="8"/>
                      <a:pt x="9" y="0"/>
                      <a:pt x="5" y="1"/>
                    </a:cubicBezTo>
                    <a:cubicBezTo>
                      <a:pt x="3" y="1"/>
                      <a:pt x="6" y="1"/>
                      <a:pt x="5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3815423" y="4471455"/>
                <a:ext cx="281720" cy="246504"/>
              </a:xfrm>
              <a:custGeom>
                <a:avLst/>
                <a:gdLst/>
                <a:ahLst/>
                <a:cxnLst/>
                <a:rect l="l" t="t" r="r" b="b"/>
                <a:pathLst>
                  <a:path w="79" h="69" extrusionOk="0">
                    <a:moveTo>
                      <a:pt x="74" y="27"/>
                    </a:moveTo>
                    <a:cubicBezTo>
                      <a:pt x="71" y="27"/>
                      <a:pt x="68" y="24"/>
                      <a:pt x="69" y="22"/>
                    </a:cubicBezTo>
                    <a:cubicBezTo>
                      <a:pt x="69" y="20"/>
                      <a:pt x="71" y="19"/>
                      <a:pt x="72" y="19"/>
                    </a:cubicBezTo>
                    <a:cubicBezTo>
                      <a:pt x="73" y="19"/>
                      <a:pt x="74" y="20"/>
                      <a:pt x="75" y="20"/>
                    </a:cubicBezTo>
                    <a:cubicBezTo>
                      <a:pt x="75" y="17"/>
                      <a:pt x="76" y="14"/>
                      <a:pt x="75" y="11"/>
                    </a:cubicBezTo>
                    <a:cubicBezTo>
                      <a:pt x="74" y="10"/>
                      <a:pt x="73" y="8"/>
                      <a:pt x="73" y="7"/>
                    </a:cubicBezTo>
                    <a:cubicBezTo>
                      <a:pt x="72" y="5"/>
                      <a:pt x="72" y="3"/>
                      <a:pt x="72" y="1"/>
                    </a:cubicBezTo>
                    <a:cubicBezTo>
                      <a:pt x="70" y="2"/>
                      <a:pt x="67" y="1"/>
                      <a:pt x="66" y="1"/>
                    </a:cubicBezTo>
                    <a:cubicBezTo>
                      <a:pt x="63" y="0"/>
                      <a:pt x="61" y="0"/>
                      <a:pt x="60" y="2"/>
                    </a:cubicBezTo>
                    <a:cubicBezTo>
                      <a:pt x="58" y="3"/>
                      <a:pt x="56" y="3"/>
                      <a:pt x="55" y="5"/>
                    </a:cubicBezTo>
                    <a:cubicBezTo>
                      <a:pt x="54" y="6"/>
                      <a:pt x="52" y="7"/>
                      <a:pt x="51" y="8"/>
                    </a:cubicBezTo>
                    <a:cubicBezTo>
                      <a:pt x="50" y="9"/>
                      <a:pt x="50" y="11"/>
                      <a:pt x="49" y="12"/>
                    </a:cubicBezTo>
                    <a:cubicBezTo>
                      <a:pt x="48" y="14"/>
                      <a:pt x="46" y="12"/>
                      <a:pt x="45" y="14"/>
                    </a:cubicBezTo>
                    <a:cubicBezTo>
                      <a:pt x="44" y="15"/>
                      <a:pt x="45" y="16"/>
                      <a:pt x="44" y="17"/>
                    </a:cubicBezTo>
                    <a:cubicBezTo>
                      <a:pt x="42" y="21"/>
                      <a:pt x="37" y="18"/>
                      <a:pt x="34" y="17"/>
                    </a:cubicBezTo>
                    <a:cubicBezTo>
                      <a:pt x="31" y="15"/>
                      <a:pt x="30" y="19"/>
                      <a:pt x="28" y="21"/>
                    </a:cubicBezTo>
                    <a:cubicBezTo>
                      <a:pt x="27" y="22"/>
                      <a:pt x="26" y="24"/>
                      <a:pt x="24" y="24"/>
                    </a:cubicBezTo>
                    <a:cubicBezTo>
                      <a:pt x="24" y="24"/>
                      <a:pt x="20" y="24"/>
                      <a:pt x="20" y="23"/>
                    </a:cubicBezTo>
                    <a:cubicBezTo>
                      <a:pt x="22" y="20"/>
                      <a:pt x="21" y="15"/>
                      <a:pt x="17" y="14"/>
                    </a:cubicBezTo>
                    <a:cubicBezTo>
                      <a:pt x="17" y="19"/>
                      <a:pt x="17" y="24"/>
                      <a:pt x="17" y="29"/>
                    </a:cubicBezTo>
                    <a:cubicBezTo>
                      <a:pt x="17" y="29"/>
                      <a:pt x="18" y="32"/>
                      <a:pt x="17" y="33"/>
                    </a:cubicBezTo>
                    <a:cubicBezTo>
                      <a:pt x="14" y="35"/>
                      <a:pt x="13" y="36"/>
                      <a:pt x="9" y="35"/>
                    </a:cubicBezTo>
                    <a:cubicBezTo>
                      <a:pt x="8" y="35"/>
                      <a:pt x="7" y="35"/>
                      <a:pt x="6" y="34"/>
                    </a:cubicBezTo>
                    <a:cubicBezTo>
                      <a:pt x="5" y="32"/>
                      <a:pt x="4" y="31"/>
                      <a:pt x="2" y="33"/>
                    </a:cubicBezTo>
                    <a:cubicBezTo>
                      <a:pt x="0" y="35"/>
                      <a:pt x="2" y="38"/>
                      <a:pt x="3" y="40"/>
                    </a:cubicBezTo>
                    <a:cubicBezTo>
                      <a:pt x="4" y="41"/>
                      <a:pt x="5" y="43"/>
                      <a:pt x="5" y="45"/>
                    </a:cubicBezTo>
                    <a:cubicBezTo>
                      <a:pt x="7" y="49"/>
                      <a:pt x="11" y="51"/>
                      <a:pt x="9" y="56"/>
                    </a:cubicBezTo>
                    <a:cubicBezTo>
                      <a:pt x="8" y="58"/>
                      <a:pt x="7" y="58"/>
                      <a:pt x="8" y="60"/>
                    </a:cubicBezTo>
                    <a:cubicBezTo>
                      <a:pt x="9" y="61"/>
                      <a:pt x="9" y="62"/>
                      <a:pt x="9" y="62"/>
                    </a:cubicBezTo>
                    <a:cubicBezTo>
                      <a:pt x="10" y="63"/>
                      <a:pt x="9" y="65"/>
                      <a:pt x="10" y="66"/>
                    </a:cubicBezTo>
                    <a:cubicBezTo>
                      <a:pt x="10" y="66"/>
                      <a:pt x="10" y="64"/>
                      <a:pt x="11" y="64"/>
                    </a:cubicBezTo>
                    <a:cubicBezTo>
                      <a:pt x="11" y="64"/>
                      <a:pt x="14" y="67"/>
                      <a:pt x="15" y="68"/>
                    </a:cubicBezTo>
                    <a:cubicBezTo>
                      <a:pt x="17" y="69"/>
                      <a:pt x="19" y="66"/>
                      <a:pt x="21" y="66"/>
                    </a:cubicBezTo>
                    <a:cubicBezTo>
                      <a:pt x="23" y="65"/>
                      <a:pt x="25" y="67"/>
                      <a:pt x="26" y="65"/>
                    </a:cubicBezTo>
                    <a:cubicBezTo>
                      <a:pt x="28" y="64"/>
                      <a:pt x="29" y="64"/>
                      <a:pt x="31" y="64"/>
                    </a:cubicBezTo>
                    <a:cubicBezTo>
                      <a:pt x="33" y="64"/>
                      <a:pt x="35" y="64"/>
                      <a:pt x="38" y="64"/>
                    </a:cubicBezTo>
                    <a:cubicBezTo>
                      <a:pt x="38" y="64"/>
                      <a:pt x="39" y="64"/>
                      <a:pt x="39" y="64"/>
                    </a:cubicBezTo>
                    <a:cubicBezTo>
                      <a:pt x="40" y="64"/>
                      <a:pt x="40" y="63"/>
                      <a:pt x="41" y="63"/>
                    </a:cubicBezTo>
                    <a:cubicBezTo>
                      <a:pt x="41" y="63"/>
                      <a:pt x="41" y="62"/>
                      <a:pt x="42" y="62"/>
                    </a:cubicBezTo>
                    <a:cubicBezTo>
                      <a:pt x="42" y="63"/>
                      <a:pt x="42" y="65"/>
                      <a:pt x="44" y="65"/>
                    </a:cubicBezTo>
                    <a:cubicBezTo>
                      <a:pt x="44" y="65"/>
                      <a:pt x="43" y="61"/>
                      <a:pt x="46" y="62"/>
                    </a:cubicBezTo>
                    <a:cubicBezTo>
                      <a:pt x="50" y="63"/>
                      <a:pt x="54" y="59"/>
                      <a:pt x="57" y="56"/>
                    </a:cubicBezTo>
                    <a:cubicBezTo>
                      <a:pt x="60" y="54"/>
                      <a:pt x="62" y="51"/>
                      <a:pt x="65" y="48"/>
                    </a:cubicBezTo>
                    <a:cubicBezTo>
                      <a:pt x="68" y="45"/>
                      <a:pt x="69" y="41"/>
                      <a:pt x="72" y="37"/>
                    </a:cubicBezTo>
                    <a:cubicBezTo>
                      <a:pt x="73" y="36"/>
                      <a:pt x="76" y="35"/>
                      <a:pt x="77" y="33"/>
                    </a:cubicBezTo>
                    <a:cubicBezTo>
                      <a:pt x="78" y="31"/>
                      <a:pt x="79" y="27"/>
                      <a:pt x="79" y="25"/>
                    </a:cubicBezTo>
                    <a:cubicBezTo>
                      <a:pt x="78" y="25"/>
                      <a:pt x="77" y="25"/>
                      <a:pt x="76" y="25"/>
                    </a:cubicBezTo>
                    <a:cubicBezTo>
                      <a:pt x="75" y="25"/>
                      <a:pt x="75" y="27"/>
                      <a:pt x="74" y="27"/>
                    </a:cubicBezTo>
                    <a:close/>
                    <a:moveTo>
                      <a:pt x="62" y="39"/>
                    </a:moveTo>
                    <a:cubicBezTo>
                      <a:pt x="61" y="39"/>
                      <a:pt x="61" y="41"/>
                      <a:pt x="61" y="41"/>
                    </a:cubicBezTo>
                    <a:cubicBezTo>
                      <a:pt x="60" y="43"/>
                      <a:pt x="58" y="42"/>
                      <a:pt x="57" y="43"/>
                    </a:cubicBezTo>
                    <a:cubicBezTo>
                      <a:pt x="56" y="43"/>
                      <a:pt x="56" y="44"/>
                      <a:pt x="55" y="44"/>
                    </a:cubicBezTo>
                    <a:cubicBezTo>
                      <a:pt x="53" y="44"/>
                      <a:pt x="52" y="42"/>
                      <a:pt x="52" y="41"/>
                    </a:cubicBezTo>
                    <a:cubicBezTo>
                      <a:pt x="51" y="39"/>
                      <a:pt x="54" y="36"/>
                      <a:pt x="56" y="35"/>
                    </a:cubicBezTo>
                    <a:cubicBezTo>
                      <a:pt x="57" y="34"/>
                      <a:pt x="59" y="34"/>
                      <a:pt x="60" y="35"/>
                    </a:cubicBezTo>
                    <a:cubicBezTo>
                      <a:pt x="61" y="36"/>
                      <a:pt x="64" y="38"/>
                      <a:pt x="62" y="39"/>
                    </a:cubicBezTo>
                    <a:cubicBezTo>
                      <a:pt x="61" y="39"/>
                      <a:pt x="63" y="38"/>
                      <a:pt x="62" y="39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3997569" y="4589243"/>
                <a:ext cx="46143" cy="47359"/>
              </a:xfrm>
              <a:custGeom>
                <a:avLst/>
                <a:gdLst/>
                <a:ahLst/>
                <a:cxnLst/>
                <a:rect l="l" t="t" r="r" b="b"/>
                <a:pathLst>
                  <a:path w="13" h="13" extrusionOk="0">
                    <a:moveTo>
                      <a:pt x="11" y="4"/>
                    </a:moveTo>
                    <a:cubicBezTo>
                      <a:pt x="9" y="2"/>
                      <a:pt x="5" y="0"/>
                      <a:pt x="3" y="3"/>
                    </a:cubicBezTo>
                    <a:cubicBezTo>
                      <a:pt x="1" y="5"/>
                      <a:pt x="0" y="7"/>
                      <a:pt x="2" y="9"/>
                    </a:cubicBezTo>
                    <a:cubicBezTo>
                      <a:pt x="4" y="13"/>
                      <a:pt x="5" y="9"/>
                      <a:pt x="7" y="9"/>
                    </a:cubicBezTo>
                    <a:cubicBezTo>
                      <a:pt x="10" y="9"/>
                      <a:pt x="13" y="5"/>
                      <a:pt x="11" y="4"/>
                    </a:cubicBezTo>
                    <a:cubicBezTo>
                      <a:pt x="10" y="3"/>
                      <a:pt x="12" y="4"/>
                      <a:pt x="11" y="4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3747421" y="4147233"/>
                <a:ext cx="18214" cy="29143"/>
              </a:xfrm>
              <a:custGeom>
                <a:avLst/>
                <a:gdLst/>
                <a:ahLst/>
                <a:cxnLst/>
                <a:rect l="l" t="t" r="r" b="b"/>
                <a:pathLst>
                  <a:path w="5" h="8" extrusionOk="0">
                    <a:moveTo>
                      <a:pt x="2" y="5"/>
                    </a:moveTo>
                    <a:cubicBezTo>
                      <a:pt x="2" y="4"/>
                      <a:pt x="4" y="2"/>
                      <a:pt x="5" y="1"/>
                    </a:cubicBezTo>
                    <a:cubicBezTo>
                      <a:pt x="4" y="0"/>
                      <a:pt x="2" y="2"/>
                      <a:pt x="1" y="3"/>
                    </a:cubicBezTo>
                    <a:cubicBezTo>
                      <a:pt x="0" y="4"/>
                      <a:pt x="0" y="6"/>
                      <a:pt x="0" y="8"/>
                    </a:cubicBezTo>
                    <a:cubicBezTo>
                      <a:pt x="2" y="7"/>
                      <a:pt x="2" y="6"/>
                      <a:pt x="2" y="5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3730420" y="4001517"/>
                <a:ext cx="123860" cy="160289"/>
              </a:xfrm>
              <a:custGeom>
                <a:avLst/>
                <a:gdLst/>
                <a:ahLst/>
                <a:cxnLst/>
                <a:rect l="l" t="t" r="r" b="b"/>
                <a:pathLst>
                  <a:path w="35" h="45" extrusionOk="0">
                    <a:moveTo>
                      <a:pt x="11" y="44"/>
                    </a:moveTo>
                    <a:cubicBezTo>
                      <a:pt x="12" y="44"/>
                      <a:pt x="14" y="42"/>
                      <a:pt x="15" y="41"/>
                    </a:cubicBezTo>
                    <a:cubicBezTo>
                      <a:pt x="17" y="40"/>
                      <a:pt x="15" y="43"/>
                      <a:pt x="16" y="43"/>
                    </a:cubicBezTo>
                    <a:cubicBezTo>
                      <a:pt x="16" y="43"/>
                      <a:pt x="23" y="39"/>
                      <a:pt x="23" y="37"/>
                    </a:cubicBezTo>
                    <a:cubicBezTo>
                      <a:pt x="23" y="33"/>
                      <a:pt x="23" y="29"/>
                      <a:pt x="25" y="26"/>
                    </a:cubicBezTo>
                    <a:cubicBezTo>
                      <a:pt x="27" y="22"/>
                      <a:pt x="30" y="19"/>
                      <a:pt x="31" y="16"/>
                    </a:cubicBezTo>
                    <a:cubicBezTo>
                      <a:pt x="32" y="13"/>
                      <a:pt x="32" y="11"/>
                      <a:pt x="33" y="8"/>
                    </a:cubicBezTo>
                    <a:cubicBezTo>
                      <a:pt x="33" y="6"/>
                      <a:pt x="35" y="4"/>
                      <a:pt x="35" y="2"/>
                    </a:cubicBezTo>
                    <a:cubicBezTo>
                      <a:pt x="33" y="2"/>
                      <a:pt x="31" y="0"/>
                      <a:pt x="29" y="1"/>
                    </a:cubicBezTo>
                    <a:cubicBezTo>
                      <a:pt x="28" y="1"/>
                      <a:pt x="26" y="1"/>
                      <a:pt x="26" y="2"/>
                    </a:cubicBezTo>
                    <a:cubicBezTo>
                      <a:pt x="25" y="4"/>
                      <a:pt x="25" y="5"/>
                      <a:pt x="25" y="6"/>
                    </a:cubicBezTo>
                    <a:cubicBezTo>
                      <a:pt x="24" y="9"/>
                      <a:pt x="23" y="10"/>
                      <a:pt x="20" y="10"/>
                    </a:cubicBezTo>
                    <a:cubicBezTo>
                      <a:pt x="17" y="9"/>
                      <a:pt x="13" y="8"/>
                      <a:pt x="10" y="8"/>
                    </a:cubicBezTo>
                    <a:cubicBezTo>
                      <a:pt x="10" y="10"/>
                      <a:pt x="9" y="14"/>
                      <a:pt x="13" y="13"/>
                    </a:cubicBezTo>
                    <a:cubicBezTo>
                      <a:pt x="17" y="11"/>
                      <a:pt x="14" y="17"/>
                      <a:pt x="14" y="19"/>
                    </a:cubicBezTo>
                    <a:cubicBezTo>
                      <a:pt x="14" y="20"/>
                      <a:pt x="14" y="21"/>
                      <a:pt x="15" y="22"/>
                    </a:cubicBezTo>
                    <a:cubicBezTo>
                      <a:pt x="16" y="23"/>
                      <a:pt x="16" y="24"/>
                      <a:pt x="16" y="25"/>
                    </a:cubicBezTo>
                    <a:cubicBezTo>
                      <a:pt x="16" y="27"/>
                      <a:pt x="16" y="30"/>
                      <a:pt x="15" y="32"/>
                    </a:cubicBezTo>
                    <a:cubicBezTo>
                      <a:pt x="15" y="33"/>
                      <a:pt x="13" y="31"/>
                      <a:pt x="13" y="31"/>
                    </a:cubicBezTo>
                    <a:cubicBezTo>
                      <a:pt x="11" y="31"/>
                      <a:pt x="11" y="33"/>
                      <a:pt x="10" y="32"/>
                    </a:cubicBezTo>
                    <a:cubicBezTo>
                      <a:pt x="10" y="31"/>
                      <a:pt x="9" y="30"/>
                      <a:pt x="8" y="29"/>
                    </a:cubicBezTo>
                    <a:cubicBezTo>
                      <a:pt x="7" y="29"/>
                      <a:pt x="7" y="31"/>
                      <a:pt x="6" y="32"/>
                    </a:cubicBezTo>
                    <a:cubicBezTo>
                      <a:pt x="6" y="32"/>
                      <a:pt x="4" y="32"/>
                      <a:pt x="4" y="32"/>
                    </a:cubicBezTo>
                    <a:cubicBezTo>
                      <a:pt x="2" y="32"/>
                      <a:pt x="3" y="34"/>
                      <a:pt x="3" y="35"/>
                    </a:cubicBezTo>
                    <a:cubicBezTo>
                      <a:pt x="4" y="38"/>
                      <a:pt x="3" y="37"/>
                      <a:pt x="0" y="39"/>
                    </a:cubicBezTo>
                    <a:cubicBezTo>
                      <a:pt x="2" y="41"/>
                      <a:pt x="4" y="42"/>
                      <a:pt x="5" y="45"/>
                    </a:cubicBezTo>
                    <a:cubicBezTo>
                      <a:pt x="6" y="44"/>
                      <a:pt x="7" y="43"/>
                      <a:pt x="8" y="42"/>
                    </a:cubicBezTo>
                    <a:cubicBezTo>
                      <a:pt x="10" y="41"/>
                      <a:pt x="10" y="43"/>
                      <a:pt x="11" y="44"/>
                    </a:cubicBezTo>
                    <a:cubicBezTo>
                      <a:pt x="12" y="44"/>
                      <a:pt x="10" y="43"/>
                      <a:pt x="11" y="44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5"/>
              <p:cNvSpPr/>
              <p:nvPr/>
            </p:nvSpPr>
            <p:spPr>
              <a:xfrm>
                <a:off x="3783850" y="3872800"/>
                <a:ext cx="227076" cy="160289"/>
              </a:xfrm>
              <a:custGeom>
                <a:avLst/>
                <a:gdLst/>
                <a:ahLst/>
                <a:cxnLst/>
                <a:rect l="l" t="t" r="r" b="b"/>
                <a:pathLst>
                  <a:path w="64" h="45" extrusionOk="0">
                    <a:moveTo>
                      <a:pt x="12" y="37"/>
                    </a:moveTo>
                    <a:cubicBezTo>
                      <a:pt x="13" y="37"/>
                      <a:pt x="16" y="36"/>
                      <a:pt x="17" y="37"/>
                    </a:cubicBezTo>
                    <a:cubicBezTo>
                      <a:pt x="17" y="38"/>
                      <a:pt x="20" y="38"/>
                      <a:pt x="20" y="38"/>
                    </a:cubicBezTo>
                    <a:cubicBezTo>
                      <a:pt x="21" y="36"/>
                      <a:pt x="20" y="34"/>
                      <a:pt x="21" y="33"/>
                    </a:cubicBezTo>
                    <a:cubicBezTo>
                      <a:pt x="21" y="32"/>
                      <a:pt x="23" y="29"/>
                      <a:pt x="25" y="30"/>
                    </a:cubicBezTo>
                    <a:cubicBezTo>
                      <a:pt x="27" y="30"/>
                      <a:pt x="28" y="32"/>
                      <a:pt x="30" y="33"/>
                    </a:cubicBezTo>
                    <a:cubicBezTo>
                      <a:pt x="32" y="34"/>
                      <a:pt x="34" y="34"/>
                      <a:pt x="36" y="34"/>
                    </a:cubicBezTo>
                    <a:cubicBezTo>
                      <a:pt x="37" y="34"/>
                      <a:pt x="39" y="35"/>
                      <a:pt x="39" y="34"/>
                    </a:cubicBezTo>
                    <a:cubicBezTo>
                      <a:pt x="40" y="33"/>
                      <a:pt x="40" y="29"/>
                      <a:pt x="41" y="30"/>
                    </a:cubicBezTo>
                    <a:cubicBezTo>
                      <a:pt x="43" y="31"/>
                      <a:pt x="43" y="31"/>
                      <a:pt x="45" y="31"/>
                    </a:cubicBezTo>
                    <a:cubicBezTo>
                      <a:pt x="47" y="30"/>
                      <a:pt x="48" y="31"/>
                      <a:pt x="50" y="31"/>
                    </a:cubicBezTo>
                    <a:cubicBezTo>
                      <a:pt x="52" y="31"/>
                      <a:pt x="53" y="28"/>
                      <a:pt x="55" y="29"/>
                    </a:cubicBezTo>
                    <a:cubicBezTo>
                      <a:pt x="56" y="29"/>
                      <a:pt x="58" y="31"/>
                      <a:pt x="60" y="30"/>
                    </a:cubicBezTo>
                    <a:cubicBezTo>
                      <a:pt x="64" y="28"/>
                      <a:pt x="59" y="26"/>
                      <a:pt x="58" y="24"/>
                    </a:cubicBezTo>
                    <a:cubicBezTo>
                      <a:pt x="57" y="22"/>
                      <a:pt x="57" y="21"/>
                      <a:pt x="55" y="20"/>
                    </a:cubicBezTo>
                    <a:cubicBezTo>
                      <a:pt x="53" y="19"/>
                      <a:pt x="52" y="18"/>
                      <a:pt x="51" y="16"/>
                    </a:cubicBezTo>
                    <a:cubicBezTo>
                      <a:pt x="51" y="14"/>
                      <a:pt x="49" y="14"/>
                      <a:pt x="47" y="13"/>
                    </a:cubicBezTo>
                    <a:cubicBezTo>
                      <a:pt x="47" y="13"/>
                      <a:pt x="47" y="12"/>
                      <a:pt x="46" y="12"/>
                    </a:cubicBezTo>
                    <a:cubicBezTo>
                      <a:pt x="46" y="12"/>
                      <a:pt x="44" y="12"/>
                      <a:pt x="44" y="12"/>
                    </a:cubicBezTo>
                    <a:cubicBezTo>
                      <a:pt x="43" y="11"/>
                      <a:pt x="44" y="7"/>
                      <a:pt x="44" y="6"/>
                    </a:cubicBezTo>
                    <a:cubicBezTo>
                      <a:pt x="44" y="4"/>
                      <a:pt x="42" y="3"/>
                      <a:pt x="41" y="1"/>
                    </a:cubicBezTo>
                    <a:cubicBezTo>
                      <a:pt x="41" y="1"/>
                      <a:pt x="41" y="0"/>
                      <a:pt x="41" y="0"/>
                    </a:cubicBezTo>
                    <a:cubicBezTo>
                      <a:pt x="40" y="0"/>
                      <a:pt x="39" y="0"/>
                      <a:pt x="38" y="0"/>
                    </a:cubicBezTo>
                    <a:cubicBezTo>
                      <a:pt x="36" y="1"/>
                      <a:pt x="36" y="1"/>
                      <a:pt x="35" y="3"/>
                    </a:cubicBezTo>
                    <a:cubicBezTo>
                      <a:pt x="35" y="6"/>
                      <a:pt x="28" y="10"/>
                      <a:pt x="26" y="10"/>
                    </a:cubicBezTo>
                    <a:cubicBezTo>
                      <a:pt x="25" y="10"/>
                      <a:pt x="21" y="10"/>
                      <a:pt x="22" y="11"/>
                    </a:cubicBezTo>
                    <a:cubicBezTo>
                      <a:pt x="23" y="13"/>
                      <a:pt x="20" y="15"/>
                      <a:pt x="19" y="15"/>
                    </a:cubicBezTo>
                    <a:cubicBezTo>
                      <a:pt x="17" y="16"/>
                      <a:pt x="15" y="17"/>
                      <a:pt x="13" y="17"/>
                    </a:cubicBezTo>
                    <a:cubicBezTo>
                      <a:pt x="11" y="18"/>
                      <a:pt x="11" y="16"/>
                      <a:pt x="9" y="17"/>
                    </a:cubicBezTo>
                    <a:cubicBezTo>
                      <a:pt x="7" y="18"/>
                      <a:pt x="6" y="17"/>
                      <a:pt x="6" y="18"/>
                    </a:cubicBezTo>
                    <a:cubicBezTo>
                      <a:pt x="5" y="20"/>
                      <a:pt x="4" y="22"/>
                      <a:pt x="3" y="23"/>
                    </a:cubicBezTo>
                    <a:cubicBezTo>
                      <a:pt x="0" y="27"/>
                      <a:pt x="2" y="30"/>
                      <a:pt x="4" y="34"/>
                    </a:cubicBezTo>
                    <a:cubicBezTo>
                      <a:pt x="5" y="36"/>
                      <a:pt x="5" y="37"/>
                      <a:pt x="6" y="39"/>
                    </a:cubicBezTo>
                    <a:cubicBezTo>
                      <a:pt x="8" y="41"/>
                      <a:pt x="9" y="42"/>
                      <a:pt x="9" y="45"/>
                    </a:cubicBezTo>
                    <a:cubicBezTo>
                      <a:pt x="9" y="44"/>
                      <a:pt x="10" y="37"/>
                      <a:pt x="12" y="37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65;p5"/>
              <p:cNvSpPr/>
              <p:nvPr/>
            </p:nvSpPr>
            <p:spPr>
              <a:xfrm>
                <a:off x="3531274" y="3644510"/>
                <a:ext cx="416509" cy="292649"/>
              </a:xfrm>
              <a:custGeom>
                <a:avLst/>
                <a:gdLst/>
                <a:ahLst/>
                <a:cxnLst/>
                <a:rect l="l" t="t" r="r" b="b"/>
                <a:pathLst>
                  <a:path w="117" h="82" extrusionOk="0">
                    <a:moveTo>
                      <a:pt x="80" y="81"/>
                    </a:moveTo>
                    <a:cubicBezTo>
                      <a:pt x="81" y="80"/>
                      <a:pt x="82" y="82"/>
                      <a:pt x="83" y="82"/>
                    </a:cubicBezTo>
                    <a:cubicBezTo>
                      <a:pt x="85" y="81"/>
                      <a:pt x="87" y="80"/>
                      <a:pt x="89" y="79"/>
                    </a:cubicBezTo>
                    <a:cubicBezTo>
                      <a:pt x="90" y="79"/>
                      <a:pt x="93" y="78"/>
                      <a:pt x="93" y="76"/>
                    </a:cubicBezTo>
                    <a:cubicBezTo>
                      <a:pt x="93" y="74"/>
                      <a:pt x="94" y="75"/>
                      <a:pt x="96" y="74"/>
                    </a:cubicBezTo>
                    <a:cubicBezTo>
                      <a:pt x="99" y="74"/>
                      <a:pt x="103" y="71"/>
                      <a:pt x="105" y="68"/>
                    </a:cubicBezTo>
                    <a:cubicBezTo>
                      <a:pt x="106" y="67"/>
                      <a:pt x="106" y="66"/>
                      <a:pt x="107" y="65"/>
                    </a:cubicBezTo>
                    <a:cubicBezTo>
                      <a:pt x="108" y="64"/>
                      <a:pt x="110" y="64"/>
                      <a:pt x="112" y="64"/>
                    </a:cubicBezTo>
                    <a:cubicBezTo>
                      <a:pt x="112" y="62"/>
                      <a:pt x="110" y="61"/>
                      <a:pt x="109" y="59"/>
                    </a:cubicBezTo>
                    <a:cubicBezTo>
                      <a:pt x="109" y="58"/>
                      <a:pt x="110" y="55"/>
                      <a:pt x="107" y="55"/>
                    </a:cubicBezTo>
                    <a:cubicBezTo>
                      <a:pt x="106" y="55"/>
                      <a:pt x="109" y="53"/>
                      <a:pt x="108" y="52"/>
                    </a:cubicBezTo>
                    <a:cubicBezTo>
                      <a:pt x="108" y="49"/>
                      <a:pt x="109" y="48"/>
                      <a:pt x="110" y="46"/>
                    </a:cubicBezTo>
                    <a:cubicBezTo>
                      <a:pt x="110" y="44"/>
                      <a:pt x="112" y="44"/>
                      <a:pt x="112" y="42"/>
                    </a:cubicBezTo>
                    <a:cubicBezTo>
                      <a:pt x="112" y="41"/>
                      <a:pt x="113" y="40"/>
                      <a:pt x="114" y="40"/>
                    </a:cubicBezTo>
                    <a:cubicBezTo>
                      <a:pt x="117" y="40"/>
                      <a:pt x="117" y="40"/>
                      <a:pt x="117" y="38"/>
                    </a:cubicBezTo>
                    <a:cubicBezTo>
                      <a:pt x="117" y="32"/>
                      <a:pt x="117" y="27"/>
                      <a:pt x="117" y="21"/>
                    </a:cubicBezTo>
                    <a:cubicBezTo>
                      <a:pt x="117" y="19"/>
                      <a:pt x="113" y="18"/>
                      <a:pt x="111" y="17"/>
                    </a:cubicBezTo>
                    <a:cubicBezTo>
                      <a:pt x="101" y="12"/>
                      <a:pt x="91" y="6"/>
                      <a:pt x="81" y="1"/>
                    </a:cubicBezTo>
                    <a:cubicBezTo>
                      <a:pt x="80" y="1"/>
                      <a:pt x="80" y="0"/>
                      <a:pt x="79" y="0"/>
                    </a:cubicBezTo>
                    <a:cubicBezTo>
                      <a:pt x="78" y="1"/>
                      <a:pt x="76" y="2"/>
                      <a:pt x="75" y="2"/>
                    </a:cubicBezTo>
                    <a:cubicBezTo>
                      <a:pt x="74" y="3"/>
                      <a:pt x="72" y="5"/>
                      <a:pt x="71" y="5"/>
                    </a:cubicBezTo>
                    <a:cubicBezTo>
                      <a:pt x="70" y="5"/>
                      <a:pt x="69" y="3"/>
                      <a:pt x="67" y="2"/>
                    </a:cubicBezTo>
                    <a:cubicBezTo>
                      <a:pt x="66" y="1"/>
                      <a:pt x="65" y="1"/>
                      <a:pt x="64" y="1"/>
                    </a:cubicBezTo>
                    <a:cubicBezTo>
                      <a:pt x="62" y="0"/>
                      <a:pt x="61" y="0"/>
                      <a:pt x="59" y="1"/>
                    </a:cubicBezTo>
                    <a:cubicBezTo>
                      <a:pt x="52" y="5"/>
                      <a:pt x="45" y="10"/>
                      <a:pt x="38" y="14"/>
                    </a:cubicBezTo>
                    <a:cubicBezTo>
                      <a:pt x="35" y="16"/>
                      <a:pt x="32" y="18"/>
                      <a:pt x="29" y="21"/>
                    </a:cubicBezTo>
                    <a:cubicBezTo>
                      <a:pt x="28" y="22"/>
                      <a:pt x="27" y="22"/>
                      <a:pt x="26" y="22"/>
                    </a:cubicBezTo>
                    <a:cubicBezTo>
                      <a:pt x="23" y="22"/>
                      <a:pt x="22" y="22"/>
                      <a:pt x="22" y="25"/>
                    </a:cubicBezTo>
                    <a:cubicBezTo>
                      <a:pt x="22" y="28"/>
                      <a:pt x="22" y="31"/>
                      <a:pt x="22" y="34"/>
                    </a:cubicBezTo>
                    <a:cubicBezTo>
                      <a:pt x="22" y="37"/>
                      <a:pt x="21" y="40"/>
                      <a:pt x="19" y="42"/>
                    </a:cubicBezTo>
                    <a:cubicBezTo>
                      <a:pt x="18" y="43"/>
                      <a:pt x="15" y="43"/>
                      <a:pt x="14" y="43"/>
                    </a:cubicBezTo>
                    <a:cubicBezTo>
                      <a:pt x="12" y="43"/>
                      <a:pt x="10" y="43"/>
                      <a:pt x="8" y="43"/>
                    </a:cubicBezTo>
                    <a:cubicBezTo>
                      <a:pt x="6" y="43"/>
                      <a:pt x="4" y="44"/>
                      <a:pt x="2" y="44"/>
                    </a:cubicBezTo>
                    <a:cubicBezTo>
                      <a:pt x="0" y="44"/>
                      <a:pt x="5" y="51"/>
                      <a:pt x="5" y="51"/>
                    </a:cubicBezTo>
                    <a:cubicBezTo>
                      <a:pt x="6" y="54"/>
                      <a:pt x="7" y="56"/>
                      <a:pt x="10" y="57"/>
                    </a:cubicBezTo>
                    <a:cubicBezTo>
                      <a:pt x="10" y="57"/>
                      <a:pt x="11" y="56"/>
                      <a:pt x="11" y="56"/>
                    </a:cubicBezTo>
                    <a:cubicBezTo>
                      <a:pt x="12" y="57"/>
                      <a:pt x="12" y="60"/>
                      <a:pt x="14" y="58"/>
                    </a:cubicBezTo>
                    <a:cubicBezTo>
                      <a:pt x="16" y="56"/>
                      <a:pt x="18" y="61"/>
                      <a:pt x="19" y="62"/>
                    </a:cubicBezTo>
                    <a:cubicBezTo>
                      <a:pt x="19" y="61"/>
                      <a:pt x="20" y="59"/>
                      <a:pt x="20" y="58"/>
                    </a:cubicBezTo>
                    <a:cubicBezTo>
                      <a:pt x="20" y="57"/>
                      <a:pt x="21" y="56"/>
                      <a:pt x="21" y="55"/>
                    </a:cubicBezTo>
                    <a:cubicBezTo>
                      <a:pt x="22" y="52"/>
                      <a:pt x="22" y="52"/>
                      <a:pt x="25" y="51"/>
                    </a:cubicBezTo>
                    <a:cubicBezTo>
                      <a:pt x="26" y="50"/>
                      <a:pt x="27" y="50"/>
                      <a:pt x="28" y="50"/>
                    </a:cubicBezTo>
                    <a:cubicBezTo>
                      <a:pt x="29" y="49"/>
                      <a:pt x="30" y="51"/>
                      <a:pt x="31" y="51"/>
                    </a:cubicBezTo>
                    <a:cubicBezTo>
                      <a:pt x="33" y="51"/>
                      <a:pt x="34" y="52"/>
                      <a:pt x="35" y="53"/>
                    </a:cubicBezTo>
                    <a:cubicBezTo>
                      <a:pt x="36" y="54"/>
                      <a:pt x="37" y="54"/>
                      <a:pt x="39" y="54"/>
                    </a:cubicBezTo>
                    <a:cubicBezTo>
                      <a:pt x="42" y="52"/>
                      <a:pt x="43" y="55"/>
                      <a:pt x="46" y="55"/>
                    </a:cubicBezTo>
                    <a:cubicBezTo>
                      <a:pt x="49" y="55"/>
                      <a:pt x="52" y="53"/>
                      <a:pt x="55" y="53"/>
                    </a:cubicBezTo>
                    <a:cubicBezTo>
                      <a:pt x="57" y="53"/>
                      <a:pt x="61" y="54"/>
                      <a:pt x="64" y="53"/>
                    </a:cubicBezTo>
                    <a:cubicBezTo>
                      <a:pt x="65" y="53"/>
                      <a:pt x="66" y="52"/>
                      <a:pt x="67" y="51"/>
                    </a:cubicBezTo>
                    <a:cubicBezTo>
                      <a:pt x="69" y="50"/>
                      <a:pt x="68" y="49"/>
                      <a:pt x="68" y="47"/>
                    </a:cubicBezTo>
                    <a:cubicBezTo>
                      <a:pt x="68" y="42"/>
                      <a:pt x="73" y="39"/>
                      <a:pt x="77" y="35"/>
                    </a:cubicBezTo>
                    <a:cubicBezTo>
                      <a:pt x="78" y="34"/>
                      <a:pt x="77" y="32"/>
                      <a:pt x="77" y="31"/>
                    </a:cubicBezTo>
                    <a:cubicBezTo>
                      <a:pt x="77" y="28"/>
                      <a:pt x="77" y="26"/>
                      <a:pt x="77" y="23"/>
                    </a:cubicBezTo>
                    <a:cubicBezTo>
                      <a:pt x="78" y="21"/>
                      <a:pt x="79" y="18"/>
                      <a:pt x="79" y="16"/>
                    </a:cubicBezTo>
                    <a:cubicBezTo>
                      <a:pt x="78" y="14"/>
                      <a:pt x="77" y="12"/>
                      <a:pt x="76" y="11"/>
                    </a:cubicBezTo>
                    <a:cubicBezTo>
                      <a:pt x="74" y="8"/>
                      <a:pt x="75" y="5"/>
                      <a:pt x="75" y="2"/>
                    </a:cubicBezTo>
                    <a:cubicBezTo>
                      <a:pt x="75" y="5"/>
                      <a:pt x="75" y="7"/>
                      <a:pt x="75" y="9"/>
                    </a:cubicBezTo>
                    <a:cubicBezTo>
                      <a:pt x="75" y="11"/>
                      <a:pt x="78" y="14"/>
                      <a:pt x="78" y="16"/>
                    </a:cubicBezTo>
                    <a:cubicBezTo>
                      <a:pt x="79" y="19"/>
                      <a:pt x="77" y="23"/>
                      <a:pt x="77" y="26"/>
                    </a:cubicBezTo>
                    <a:cubicBezTo>
                      <a:pt x="77" y="28"/>
                      <a:pt x="78" y="32"/>
                      <a:pt x="77" y="35"/>
                    </a:cubicBezTo>
                    <a:cubicBezTo>
                      <a:pt x="76" y="37"/>
                      <a:pt x="72" y="39"/>
                      <a:pt x="71" y="41"/>
                    </a:cubicBezTo>
                    <a:cubicBezTo>
                      <a:pt x="69" y="42"/>
                      <a:pt x="68" y="44"/>
                      <a:pt x="68" y="46"/>
                    </a:cubicBezTo>
                    <a:cubicBezTo>
                      <a:pt x="67" y="49"/>
                      <a:pt x="69" y="50"/>
                      <a:pt x="70" y="53"/>
                    </a:cubicBezTo>
                    <a:cubicBezTo>
                      <a:pt x="70" y="54"/>
                      <a:pt x="71" y="54"/>
                      <a:pt x="72" y="55"/>
                    </a:cubicBezTo>
                    <a:cubicBezTo>
                      <a:pt x="74" y="56"/>
                      <a:pt x="75" y="57"/>
                      <a:pt x="75" y="59"/>
                    </a:cubicBezTo>
                    <a:cubicBezTo>
                      <a:pt x="75" y="61"/>
                      <a:pt x="75" y="63"/>
                      <a:pt x="75" y="65"/>
                    </a:cubicBezTo>
                    <a:cubicBezTo>
                      <a:pt x="75" y="66"/>
                      <a:pt x="76" y="68"/>
                      <a:pt x="77" y="70"/>
                    </a:cubicBezTo>
                    <a:cubicBezTo>
                      <a:pt x="74" y="70"/>
                      <a:pt x="67" y="70"/>
                      <a:pt x="72" y="74"/>
                    </a:cubicBezTo>
                    <a:cubicBezTo>
                      <a:pt x="74" y="75"/>
                      <a:pt x="75" y="76"/>
                      <a:pt x="76" y="78"/>
                    </a:cubicBezTo>
                    <a:cubicBezTo>
                      <a:pt x="76" y="79"/>
                      <a:pt x="77" y="80"/>
                      <a:pt x="77" y="81"/>
                    </a:cubicBezTo>
                    <a:cubicBezTo>
                      <a:pt x="77" y="82"/>
                      <a:pt x="80" y="81"/>
                      <a:pt x="80" y="81"/>
                    </a:cubicBezTo>
                    <a:cubicBezTo>
                      <a:pt x="82" y="80"/>
                      <a:pt x="80" y="81"/>
                      <a:pt x="80" y="8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66;p5"/>
              <p:cNvSpPr/>
              <p:nvPr/>
            </p:nvSpPr>
            <p:spPr>
              <a:xfrm>
                <a:off x="3907709" y="3651795"/>
                <a:ext cx="292649" cy="360650"/>
              </a:xfrm>
              <a:custGeom>
                <a:avLst/>
                <a:gdLst/>
                <a:ahLst/>
                <a:cxnLst/>
                <a:rect l="l" t="t" r="r" b="b"/>
                <a:pathLst>
                  <a:path w="82" h="101" extrusionOk="0">
                    <a:moveTo>
                      <a:pt x="6" y="39"/>
                    </a:moveTo>
                    <a:cubicBezTo>
                      <a:pt x="6" y="39"/>
                      <a:pt x="6" y="40"/>
                      <a:pt x="6" y="41"/>
                    </a:cubicBezTo>
                    <a:cubicBezTo>
                      <a:pt x="5" y="42"/>
                      <a:pt x="4" y="42"/>
                      <a:pt x="4" y="43"/>
                    </a:cubicBezTo>
                    <a:cubicBezTo>
                      <a:pt x="4" y="45"/>
                      <a:pt x="2" y="47"/>
                      <a:pt x="2" y="49"/>
                    </a:cubicBezTo>
                    <a:cubicBezTo>
                      <a:pt x="2" y="50"/>
                      <a:pt x="3" y="51"/>
                      <a:pt x="2" y="51"/>
                    </a:cubicBezTo>
                    <a:cubicBezTo>
                      <a:pt x="2" y="52"/>
                      <a:pt x="0" y="53"/>
                      <a:pt x="1" y="53"/>
                    </a:cubicBezTo>
                    <a:cubicBezTo>
                      <a:pt x="4" y="53"/>
                      <a:pt x="3" y="57"/>
                      <a:pt x="4" y="58"/>
                    </a:cubicBezTo>
                    <a:cubicBezTo>
                      <a:pt x="4" y="59"/>
                      <a:pt x="5" y="59"/>
                      <a:pt x="6" y="60"/>
                    </a:cubicBezTo>
                    <a:cubicBezTo>
                      <a:pt x="6" y="61"/>
                      <a:pt x="6" y="62"/>
                      <a:pt x="6" y="63"/>
                    </a:cubicBezTo>
                    <a:cubicBezTo>
                      <a:pt x="7" y="65"/>
                      <a:pt x="9" y="66"/>
                      <a:pt x="9" y="68"/>
                    </a:cubicBezTo>
                    <a:cubicBezTo>
                      <a:pt x="9" y="69"/>
                      <a:pt x="8" y="74"/>
                      <a:pt x="9" y="74"/>
                    </a:cubicBezTo>
                    <a:cubicBezTo>
                      <a:pt x="12" y="74"/>
                      <a:pt x="13" y="75"/>
                      <a:pt x="15" y="76"/>
                    </a:cubicBezTo>
                    <a:cubicBezTo>
                      <a:pt x="17" y="77"/>
                      <a:pt x="16" y="80"/>
                      <a:pt x="18" y="81"/>
                    </a:cubicBezTo>
                    <a:cubicBezTo>
                      <a:pt x="19" y="82"/>
                      <a:pt x="22" y="82"/>
                      <a:pt x="22" y="84"/>
                    </a:cubicBezTo>
                    <a:cubicBezTo>
                      <a:pt x="22" y="86"/>
                      <a:pt x="25" y="87"/>
                      <a:pt x="26" y="88"/>
                    </a:cubicBezTo>
                    <a:cubicBezTo>
                      <a:pt x="26" y="89"/>
                      <a:pt x="26" y="90"/>
                      <a:pt x="26" y="91"/>
                    </a:cubicBezTo>
                    <a:cubicBezTo>
                      <a:pt x="27" y="91"/>
                      <a:pt x="28" y="92"/>
                      <a:pt x="28" y="92"/>
                    </a:cubicBezTo>
                    <a:cubicBezTo>
                      <a:pt x="29" y="93"/>
                      <a:pt x="30" y="95"/>
                      <a:pt x="32" y="96"/>
                    </a:cubicBezTo>
                    <a:cubicBezTo>
                      <a:pt x="33" y="97"/>
                      <a:pt x="33" y="93"/>
                      <a:pt x="35" y="95"/>
                    </a:cubicBezTo>
                    <a:cubicBezTo>
                      <a:pt x="37" y="96"/>
                      <a:pt x="37" y="94"/>
                      <a:pt x="39" y="94"/>
                    </a:cubicBezTo>
                    <a:cubicBezTo>
                      <a:pt x="41" y="95"/>
                      <a:pt x="42" y="98"/>
                      <a:pt x="44" y="100"/>
                    </a:cubicBezTo>
                    <a:cubicBezTo>
                      <a:pt x="46" y="95"/>
                      <a:pt x="49" y="101"/>
                      <a:pt x="51" y="100"/>
                    </a:cubicBezTo>
                    <a:cubicBezTo>
                      <a:pt x="52" y="99"/>
                      <a:pt x="53" y="98"/>
                      <a:pt x="55" y="98"/>
                    </a:cubicBezTo>
                    <a:cubicBezTo>
                      <a:pt x="56" y="98"/>
                      <a:pt x="58" y="98"/>
                      <a:pt x="59" y="97"/>
                    </a:cubicBezTo>
                    <a:cubicBezTo>
                      <a:pt x="61" y="93"/>
                      <a:pt x="65" y="91"/>
                      <a:pt x="69" y="94"/>
                    </a:cubicBezTo>
                    <a:cubicBezTo>
                      <a:pt x="69" y="93"/>
                      <a:pt x="69" y="92"/>
                      <a:pt x="69" y="91"/>
                    </a:cubicBezTo>
                    <a:cubicBezTo>
                      <a:pt x="69" y="90"/>
                      <a:pt x="66" y="90"/>
                      <a:pt x="66" y="90"/>
                    </a:cubicBezTo>
                    <a:cubicBezTo>
                      <a:pt x="64" y="88"/>
                      <a:pt x="63" y="85"/>
                      <a:pt x="61" y="83"/>
                    </a:cubicBezTo>
                    <a:cubicBezTo>
                      <a:pt x="60" y="82"/>
                      <a:pt x="60" y="81"/>
                      <a:pt x="59" y="80"/>
                    </a:cubicBezTo>
                    <a:cubicBezTo>
                      <a:pt x="58" y="79"/>
                      <a:pt x="57" y="79"/>
                      <a:pt x="56" y="78"/>
                    </a:cubicBezTo>
                    <a:cubicBezTo>
                      <a:pt x="53" y="75"/>
                      <a:pt x="59" y="75"/>
                      <a:pt x="59" y="75"/>
                    </a:cubicBezTo>
                    <a:cubicBezTo>
                      <a:pt x="61" y="74"/>
                      <a:pt x="60" y="69"/>
                      <a:pt x="61" y="67"/>
                    </a:cubicBezTo>
                    <a:cubicBezTo>
                      <a:pt x="61" y="66"/>
                      <a:pt x="61" y="64"/>
                      <a:pt x="62" y="64"/>
                    </a:cubicBezTo>
                    <a:cubicBezTo>
                      <a:pt x="63" y="63"/>
                      <a:pt x="65" y="63"/>
                      <a:pt x="65" y="62"/>
                    </a:cubicBezTo>
                    <a:cubicBezTo>
                      <a:pt x="65" y="61"/>
                      <a:pt x="65" y="60"/>
                      <a:pt x="65" y="58"/>
                    </a:cubicBezTo>
                    <a:cubicBezTo>
                      <a:pt x="65" y="57"/>
                      <a:pt x="66" y="56"/>
                      <a:pt x="67" y="55"/>
                    </a:cubicBezTo>
                    <a:cubicBezTo>
                      <a:pt x="68" y="53"/>
                      <a:pt x="70" y="54"/>
                      <a:pt x="71" y="52"/>
                    </a:cubicBezTo>
                    <a:cubicBezTo>
                      <a:pt x="71" y="50"/>
                      <a:pt x="72" y="48"/>
                      <a:pt x="72" y="45"/>
                    </a:cubicBezTo>
                    <a:cubicBezTo>
                      <a:pt x="72" y="44"/>
                      <a:pt x="72" y="43"/>
                      <a:pt x="72" y="42"/>
                    </a:cubicBezTo>
                    <a:cubicBezTo>
                      <a:pt x="72" y="40"/>
                      <a:pt x="74" y="38"/>
                      <a:pt x="74" y="37"/>
                    </a:cubicBezTo>
                    <a:cubicBezTo>
                      <a:pt x="74" y="33"/>
                      <a:pt x="75" y="30"/>
                      <a:pt x="79" y="29"/>
                    </a:cubicBezTo>
                    <a:cubicBezTo>
                      <a:pt x="80" y="29"/>
                      <a:pt x="81" y="29"/>
                      <a:pt x="82" y="27"/>
                    </a:cubicBezTo>
                    <a:cubicBezTo>
                      <a:pt x="82" y="26"/>
                      <a:pt x="80" y="24"/>
                      <a:pt x="79" y="23"/>
                    </a:cubicBezTo>
                    <a:cubicBezTo>
                      <a:pt x="77" y="21"/>
                      <a:pt x="76" y="19"/>
                      <a:pt x="76" y="17"/>
                    </a:cubicBezTo>
                    <a:cubicBezTo>
                      <a:pt x="76" y="16"/>
                      <a:pt x="75" y="11"/>
                      <a:pt x="76" y="11"/>
                    </a:cubicBezTo>
                    <a:cubicBezTo>
                      <a:pt x="77" y="10"/>
                      <a:pt x="76" y="10"/>
                      <a:pt x="75" y="9"/>
                    </a:cubicBezTo>
                    <a:cubicBezTo>
                      <a:pt x="74" y="8"/>
                      <a:pt x="74" y="7"/>
                      <a:pt x="74" y="5"/>
                    </a:cubicBezTo>
                    <a:cubicBezTo>
                      <a:pt x="72" y="3"/>
                      <a:pt x="69" y="2"/>
                      <a:pt x="68" y="0"/>
                    </a:cubicBezTo>
                    <a:cubicBezTo>
                      <a:pt x="67" y="0"/>
                      <a:pt x="65" y="1"/>
                      <a:pt x="64" y="2"/>
                    </a:cubicBezTo>
                    <a:cubicBezTo>
                      <a:pt x="63" y="5"/>
                      <a:pt x="61" y="3"/>
                      <a:pt x="60" y="5"/>
                    </a:cubicBezTo>
                    <a:cubicBezTo>
                      <a:pt x="59" y="9"/>
                      <a:pt x="58" y="5"/>
                      <a:pt x="56" y="5"/>
                    </a:cubicBezTo>
                    <a:cubicBezTo>
                      <a:pt x="52" y="5"/>
                      <a:pt x="49" y="5"/>
                      <a:pt x="46" y="5"/>
                    </a:cubicBezTo>
                    <a:cubicBezTo>
                      <a:pt x="37" y="5"/>
                      <a:pt x="27" y="5"/>
                      <a:pt x="17" y="5"/>
                    </a:cubicBezTo>
                    <a:cubicBezTo>
                      <a:pt x="15" y="5"/>
                      <a:pt x="16" y="12"/>
                      <a:pt x="16" y="14"/>
                    </a:cubicBezTo>
                    <a:cubicBezTo>
                      <a:pt x="16" y="16"/>
                      <a:pt x="15" y="16"/>
                      <a:pt x="13" y="16"/>
                    </a:cubicBezTo>
                    <a:cubicBezTo>
                      <a:pt x="10" y="16"/>
                      <a:pt x="11" y="16"/>
                      <a:pt x="11" y="18"/>
                    </a:cubicBezTo>
                    <a:cubicBezTo>
                      <a:pt x="11" y="23"/>
                      <a:pt x="11" y="27"/>
                      <a:pt x="11" y="32"/>
                    </a:cubicBezTo>
                    <a:cubicBezTo>
                      <a:pt x="11" y="34"/>
                      <a:pt x="11" y="36"/>
                      <a:pt x="11" y="37"/>
                    </a:cubicBezTo>
                    <a:cubicBezTo>
                      <a:pt x="11" y="39"/>
                      <a:pt x="7" y="38"/>
                      <a:pt x="6" y="39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5"/>
              <p:cNvSpPr/>
              <p:nvPr/>
            </p:nvSpPr>
            <p:spPr>
              <a:xfrm>
                <a:off x="4163930" y="3744083"/>
                <a:ext cx="114145" cy="103217"/>
              </a:xfrm>
              <a:custGeom>
                <a:avLst/>
                <a:gdLst/>
                <a:ahLst/>
                <a:cxnLst/>
                <a:rect l="l" t="t" r="r" b="b"/>
                <a:pathLst>
                  <a:path w="32" h="29" extrusionOk="0">
                    <a:moveTo>
                      <a:pt x="3" y="19"/>
                    </a:moveTo>
                    <a:cubicBezTo>
                      <a:pt x="4" y="19"/>
                      <a:pt x="6" y="21"/>
                      <a:pt x="7" y="20"/>
                    </a:cubicBezTo>
                    <a:cubicBezTo>
                      <a:pt x="7" y="19"/>
                      <a:pt x="6" y="17"/>
                      <a:pt x="7" y="17"/>
                    </a:cubicBezTo>
                    <a:cubicBezTo>
                      <a:pt x="9" y="17"/>
                      <a:pt x="9" y="19"/>
                      <a:pt x="10" y="19"/>
                    </a:cubicBezTo>
                    <a:cubicBezTo>
                      <a:pt x="11" y="19"/>
                      <a:pt x="12" y="18"/>
                      <a:pt x="12" y="18"/>
                    </a:cubicBezTo>
                    <a:cubicBezTo>
                      <a:pt x="13" y="17"/>
                      <a:pt x="14" y="18"/>
                      <a:pt x="14" y="18"/>
                    </a:cubicBezTo>
                    <a:cubicBezTo>
                      <a:pt x="22" y="18"/>
                      <a:pt x="25" y="24"/>
                      <a:pt x="29" y="29"/>
                    </a:cubicBezTo>
                    <a:cubicBezTo>
                      <a:pt x="30" y="29"/>
                      <a:pt x="31" y="28"/>
                      <a:pt x="32" y="27"/>
                    </a:cubicBezTo>
                    <a:cubicBezTo>
                      <a:pt x="29" y="25"/>
                      <a:pt x="26" y="22"/>
                      <a:pt x="24" y="19"/>
                    </a:cubicBezTo>
                    <a:cubicBezTo>
                      <a:pt x="23" y="17"/>
                      <a:pt x="21" y="17"/>
                      <a:pt x="19" y="16"/>
                    </a:cubicBezTo>
                    <a:cubicBezTo>
                      <a:pt x="18" y="16"/>
                      <a:pt x="18" y="14"/>
                      <a:pt x="17" y="14"/>
                    </a:cubicBezTo>
                    <a:cubicBezTo>
                      <a:pt x="16" y="14"/>
                      <a:pt x="17" y="15"/>
                      <a:pt x="17" y="16"/>
                    </a:cubicBezTo>
                    <a:cubicBezTo>
                      <a:pt x="17" y="16"/>
                      <a:pt x="16" y="14"/>
                      <a:pt x="16" y="14"/>
                    </a:cubicBezTo>
                    <a:cubicBezTo>
                      <a:pt x="15" y="12"/>
                      <a:pt x="14" y="11"/>
                      <a:pt x="14" y="9"/>
                    </a:cubicBezTo>
                    <a:cubicBezTo>
                      <a:pt x="13" y="6"/>
                      <a:pt x="13" y="3"/>
                      <a:pt x="10" y="0"/>
                    </a:cubicBezTo>
                    <a:cubicBezTo>
                      <a:pt x="9" y="4"/>
                      <a:pt x="4" y="4"/>
                      <a:pt x="2" y="7"/>
                    </a:cubicBezTo>
                    <a:cubicBezTo>
                      <a:pt x="1" y="9"/>
                      <a:pt x="2" y="11"/>
                      <a:pt x="1" y="13"/>
                    </a:cubicBezTo>
                    <a:cubicBezTo>
                      <a:pt x="0" y="15"/>
                      <a:pt x="0" y="17"/>
                      <a:pt x="0" y="20"/>
                    </a:cubicBezTo>
                    <a:cubicBezTo>
                      <a:pt x="1" y="19"/>
                      <a:pt x="2" y="19"/>
                      <a:pt x="3" y="19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68;p5"/>
              <p:cNvSpPr/>
              <p:nvPr/>
            </p:nvSpPr>
            <p:spPr>
              <a:xfrm>
                <a:off x="4104428" y="3793871"/>
                <a:ext cx="263505" cy="218576"/>
              </a:xfrm>
              <a:custGeom>
                <a:avLst/>
                <a:gdLst/>
                <a:ahLst/>
                <a:cxnLst/>
                <a:rect l="l" t="t" r="r" b="b"/>
                <a:pathLst>
                  <a:path w="74" h="61" extrusionOk="0">
                    <a:moveTo>
                      <a:pt x="70" y="38"/>
                    </a:moveTo>
                    <a:cubicBezTo>
                      <a:pt x="65" y="36"/>
                      <a:pt x="61" y="35"/>
                      <a:pt x="57" y="33"/>
                    </a:cubicBezTo>
                    <a:cubicBezTo>
                      <a:pt x="54" y="32"/>
                      <a:pt x="53" y="31"/>
                      <a:pt x="51" y="29"/>
                    </a:cubicBezTo>
                    <a:cubicBezTo>
                      <a:pt x="50" y="28"/>
                      <a:pt x="49" y="26"/>
                      <a:pt x="48" y="24"/>
                    </a:cubicBezTo>
                    <a:cubicBezTo>
                      <a:pt x="48" y="23"/>
                      <a:pt x="51" y="21"/>
                      <a:pt x="51" y="20"/>
                    </a:cubicBezTo>
                    <a:cubicBezTo>
                      <a:pt x="49" y="21"/>
                      <a:pt x="47" y="22"/>
                      <a:pt x="45" y="23"/>
                    </a:cubicBezTo>
                    <a:cubicBezTo>
                      <a:pt x="43" y="23"/>
                      <a:pt x="43" y="19"/>
                      <a:pt x="44" y="18"/>
                    </a:cubicBezTo>
                    <a:cubicBezTo>
                      <a:pt x="47" y="15"/>
                      <a:pt x="46" y="15"/>
                      <a:pt x="44" y="12"/>
                    </a:cubicBezTo>
                    <a:cubicBezTo>
                      <a:pt x="42" y="10"/>
                      <a:pt x="40" y="6"/>
                      <a:pt x="37" y="5"/>
                    </a:cubicBezTo>
                    <a:cubicBezTo>
                      <a:pt x="35" y="5"/>
                      <a:pt x="30" y="3"/>
                      <a:pt x="28" y="4"/>
                    </a:cubicBezTo>
                    <a:cubicBezTo>
                      <a:pt x="26" y="7"/>
                      <a:pt x="24" y="0"/>
                      <a:pt x="24" y="5"/>
                    </a:cubicBezTo>
                    <a:cubicBezTo>
                      <a:pt x="24" y="7"/>
                      <a:pt x="22" y="6"/>
                      <a:pt x="21" y="5"/>
                    </a:cubicBezTo>
                    <a:cubicBezTo>
                      <a:pt x="20" y="5"/>
                      <a:pt x="19" y="5"/>
                      <a:pt x="18" y="5"/>
                    </a:cubicBezTo>
                    <a:cubicBezTo>
                      <a:pt x="16" y="6"/>
                      <a:pt x="17" y="6"/>
                      <a:pt x="17" y="8"/>
                    </a:cubicBezTo>
                    <a:cubicBezTo>
                      <a:pt x="17" y="9"/>
                      <a:pt x="16" y="12"/>
                      <a:pt x="15" y="13"/>
                    </a:cubicBezTo>
                    <a:cubicBezTo>
                      <a:pt x="15" y="14"/>
                      <a:pt x="12" y="13"/>
                      <a:pt x="12" y="14"/>
                    </a:cubicBezTo>
                    <a:cubicBezTo>
                      <a:pt x="12" y="16"/>
                      <a:pt x="10" y="17"/>
                      <a:pt x="10" y="18"/>
                    </a:cubicBezTo>
                    <a:cubicBezTo>
                      <a:pt x="10" y="19"/>
                      <a:pt x="11" y="22"/>
                      <a:pt x="10" y="23"/>
                    </a:cubicBezTo>
                    <a:cubicBezTo>
                      <a:pt x="4" y="24"/>
                      <a:pt x="6" y="30"/>
                      <a:pt x="5" y="34"/>
                    </a:cubicBezTo>
                    <a:cubicBezTo>
                      <a:pt x="4" y="35"/>
                      <a:pt x="3" y="35"/>
                      <a:pt x="1" y="35"/>
                    </a:cubicBezTo>
                    <a:cubicBezTo>
                      <a:pt x="0" y="36"/>
                      <a:pt x="0" y="38"/>
                      <a:pt x="2" y="38"/>
                    </a:cubicBezTo>
                    <a:cubicBezTo>
                      <a:pt x="5" y="39"/>
                      <a:pt x="8" y="45"/>
                      <a:pt x="9" y="47"/>
                    </a:cubicBezTo>
                    <a:cubicBezTo>
                      <a:pt x="10" y="49"/>
                      <a:pt x="11" y="49"/>
                      <a:pt x="13" y="50"/>
                    </a:cubicBezTo>
                    <a:cubicBezTo>
                      <a:pt x="14" y="51"/>
                      <a:pt x="13" y="53"/>
                      <a:pt x="14" y="54"/>
                    </a:cubicBezTo>
                    <a:cubicBezTo>
                      <a:pt x="16" y="56"/>
                      <a:pt x="18" y="54"/>
                      <a:pt x="20" y="55"/>
                    </a:cubicBezTo>
                    <a:cubicBezTo>
                      <a:pt x="21" y="56"/>
                      <a:pt x="23" y="58"/>
                      <a:pt x="25" y="59"/>
                    </a:cubicBezTo>
                    <a:cubicBezTo>
                      <a:pt x="27" y="59"/>
                      <a:pt x="31" y="61"/>
                      <a:pt x="33" y="60"/>
                    </a:cubicBezTo>
                    <a:cubicBezTo>
                      <a:pt x="35" y="58"/>
                      <a:pt x="36" y="56"/>
                      <a:pt x="39" y="57"/>
                    </a:cubicBezTo>
                    <a:cubicBezTo>
                      <a:pt x="42" y="58"/>
                      <a:pt x="45" y="57"/>
                      <a:pt x="47" y="56"/>
                    </a:cubicBezTo>
                    <a:cubicBezTo>
                      <a:pt x="49" y="54"/>
                      <a:pt x="51" y="53"/>
                      <a:pt x="54" y="53"/>
                    </a:cubicBezTo>
                    <a:cubicBezTo>
                      <a:pt x="55" y="53"/>
                      <a:pt x="59" y="53"/>
                      <a:pt x="59" y="53"/>
                    </a:cubicBezTo>
                    <a:cubicBezTo>
                      <a:pt x="64" y="48"/>
                      <a:pt x="69" y="43"/>
                      <a:pt x="74" y="38"/>
                    </a:cubicBezTo>
                    <a:cubicBezTo>
                      <a:pt x="73" y="38"/>
                      <a:pt x="71" y="38"/>
                      <a:pt x="70" y="38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5"/>
              <p:cNvSpPr/>
              <p:nvPr/>
            </p:nvSpPr>
            <p:spPr>
              <a:xfrm>
                <a:off x="4117786" y="3858228"/>
                <a:ext cx="309649" cy="296291"/>
              </a:xfrm>
              <a:custGeom>
                <a:avLst/>
                <a:gdLst/>
                <a:ahLst/>
                <a:cxnLst/>
                <a:rect l="l" t="t" r="r" b="b"/>
                <a:pathLst>
                  <a:path w="87" h="83" extrusionOk="0">
                    <a:moveTo>
                      <a:pt x="86" y="1"/>
                    </a:moveTo>
                    <a:cubicBezTo>
                      <a:pt x="87" y="0"/>
                      <a:pt x="84" y="0"/>
                      <a:pt x="83" y="0"/>
                    </a:cubicBezTo>
                    <a:cubicBezTo>
                      <a:pt x="82" y="1"/>
                      <a:pt x="81" y="2"/>
                      <a:pt x="79" y="3"/>
                    </a:cubicBezTo>
                    <a:cubicBezTo>
                      <a:pt x="77" y="3"/>
                      <a:pt x="74" y="3"/>
                      <a:pt x="71" y="3"/>
                    </a:cubicBezTo>
                    <a:cubicBezTo>
                      <a:pt x="71" y="4"/>
                      <a:pt x="70" y="4"/>
                      <a:pt x="69" y="4"/>
                    </a:cubicBezTo>
                    <a:cubicBezTo>
                      <a:pt x="68" y="4"/>
                      <a:pt x="68" y="3"/>
                      <a:pt x="68" y="3"/>
                    </a:cubicBezTo>
                    <a:cubicBezTo>
                      <a:pt x="66" y="4"/>
                      <a:pt x="65" y="6"/>
                      <a:pt x="63" y="6"/>
                    </a:cubicBezTo>
                    <a:cubicBezTo>
                      <a:pt x="61" y="6"/>
                      <a:pt x="61" y="5"/>
                      <a:pt x="58" y="5"/>
                    </a:cubicBezTo>
                    <a:cubicBezTo>
                      <a:pt x="57" y="6"/>
                      <a:pt x="55" y="8"/>
                      <a:pt x="53" y="7"/>
                    </a:cubicBezTo>
                    <a:cubicBezTo>
                      <a:pt x="50" y="6"/>
                      <a:pt x="49" y="5"/>
                      <a:pt x="47" y="2"/>
                    </a:cubicBezTo>
                    <a:cubicBezTo>
                      <a:pt x="47" y="3"/>
                      <a:pt x="44" y="5"/>
                      <a:pt x="44" y="6"/>
                    </a:cubicBezTo>
                    <a:cubicBezTo>
                      <a:pt x="45" y="8"/>
                      <a:pt x="46" y="10"/>
                      <a:pt x="48" y="12"/>
                    </a:cubicBezTo>
                    <a:cubicBezTo>
                      <a:pt x="50" y="14"/>
                      <a:pt x="53" y="15"/>
                      <a:pt x="56" y="16"/>
                    </a:cubicBezTo>
                    <a:cubicBezTo>
                      <a:pt x="61" y="18"/>
                      <a:pt x="65" y="20"/>
                      <a:pt x="70" y="20"/>
                    </a:cubicBezTo>
                    <a:cubicBezTo>
                      <a:pt x="68" y="22"/>
                      <a:pt x="65" y="25"/>
                      <a:pt x="63" y="27"/>
                    </a:cubicBezTo>
                    <a:cubicBezTo>
                      <a:pt x="61" y="29"/>
                      <a:pt x="59" y="31"/>
                      <a:pt x="58" y="33"/>
                    </a:cubicBezTo>
                    <a:cubicBezTo>
                      <a:pt x="57" y="33"/>
                      <a:pt x="56" y="35"/>
                      <a:pt x="55" y="35"/>
                    </a:cubicBezTo>
                    <a:cubicBezTo>
                      <a:pt x="53" y="36"/>
                      <a:pt x="50" y="34"/>
                      <a:pt x="48" y="35"/>
                    </a:cubicBezTo>
                    <a:cubicBezTo>
                      <a:pt x="46" y="35"/>
                      <a:pt x="44" y="37"/>
                      <a:pt x="42" y="38"/>
                    </a:cubicBezTo>
                    <a:cubicBezTo>
                      <a:pt x="40" y="39"/>
                      <a:pt x="38" y="40"/>
                      <a:pt x="36" y="39"/>
                    </a:cubicBezTo>
                    <a:cubicBezTo>
                      <a:pt x="35" y="39"/>
                      <a:pt x="33" y="38"/>
                      <a:pt x="32" y="39"/>
                    </a:cubicBezTo>
                    <a:cubicBezTo>
                      <a:pt x="29" y="41"/>
                      <a:pt x="29" y="43"/>
                      <a:pt x="26" y="42"/>
                    </a:cubicBezTo>
                    <a:cubicBezTo>
                      <a:pt x="24" y="41"/>
                      <a:pt x="22" y="41"/>
                      <a:pt x="21" y="41"/>
                    </a:cubicBezTo>
                    <a:cubicBezTo>
                      <a:pt x="19" y="40"/>
                      <a:pt x="17" y="38"/>
                      <a:pt x="16" y="37"/>
                    </a:cubicBezTo>
                    <a:cubicBezTo>
                      <a:pt x="15" y="37"/>
                      <a:pt x="12" y="38"/>
                      <a:pt x="11" y="37"/>
                    </a:cubicBezTo>
                    <a:cubicBezTo>
                      <a:pt x="10" y="36"/>
                      <a:pt x="8" y="34"/>
                      <a:pt x="7" y="34"/>
                    </a:cubicBezTo>
                    <a:cubicBezTo>
                      <a:pt x="3" y="35"/>
                      <a:pt x="2" y="36"/>
                      <a:pt x="0" y="39"/>
                    </a:cubicBezTo>
                    <a:cubicBezTo>
                      <a:pt x="0" y="40"/>
                      <a:pt x="3" y="40"/>
                      <a:pt x="3" y="41"/>
                    </a:cubicBezTo>
                    <a:cubicBezTo>
                      <a:pt x="3" y="43"/>
                      <a:pt x="3" y="44"/>
                      <a:pt x="4" y="45"/>
                    </a:cubicBezTo>
                    <a:cubicBezTo>
                      <a:pt x="6" y="47"/>
                      <a:pt x="5" y="52"/>
                      <a:pt x="3" y="54"/>
                    </a:cubicBezTo>
                    <a:cubicBezTo>
                      <a:pt x="2" y="55"/>
                      <a:pt x="1" y="56"/>
                      <a:pt x="0" y="58"/>
                    </a:cubicBezTo>
                    <a:cubicBezTo>
                      <a:pt x="0" y="61"/>
                      <a:pt x="2" y="59"/>
                      <a:pt x="3" y="60"/>
                    </a:cubicBezTo>
                    <a:cubicBezTo>
                      <a:pt x="3" y="60"/>
                      <a:pt x="0" y="64"/>
                      <a:pt x="1" y="65"/>
                    </a:cubicBezTo>
                    <a:cubicBezTo>
                      <a:pt x="2" y="65"/>
                      <a:pt x="3" y="66"/>
                      <a:pt x="4" y="66"/>
                    </a:cubicBezTo>
                    <a:cubicBezTo>
                      <a:pt x="8" y="69"/>
                      <a:pt x="12" y="71"/>
                      <a:pt x="15" y="73"/>
                    </a:cubicBezTo>
                    <a:cubicBezTo>
                      <a:pt x="18" y="74"/>
                      <a:pt x="19" y="74"/>
                      <a:pt x="19" y="77"/>
                    </a:cubicBezTo>
                    <a:cubicBezTo>
                      <a:pt x="19" y="79"/>
                      <a:pt x="25" y="82"/>
                      <a:pt x="26" y="83"/>
                    </a:cubicBezTo>
                    <a:cubicBezTo>
                      <a:pt x="28" y="80"/>
                      <a:pt x="29" y="78"/>
                      <a:pt x="30" y="76"/>
                    </a:cubicBezTo>
                    <a:cubicBezTo>
                      <a:pt x="30" y="74"/>
                      <a:pt x="31" y="72"/>
                      <a:pt x="33" y="72"/>
                    </a:cubicBezTo>
                    <a:cubicBezTo>
                      <a:pt x="34" y="71"/>
                      <a:pt x="34" y="70"/>
                      <a:pt x="35" y="69"/>
                    </a:cubicBezTo>
                    <a:cubicBezTo>
                      <a:pt x="37" y="68"/>
                      <a:pt x="38" y="67"/>
                      <a:pt x="40" y="65"/>
                    </a:cubicBezTo>
                    <a:cubicBezTo>
                      <a:pt x="45" y="57"/>
                      <a:pt x="52" y="53"/>
                      <a:pt x="59" y="48"/>
                    </a:cubicBezTo>
                    <a:cubicBezTo>
                      <a:pt x="68" y="42"/>
                      <a:pt x="73" y="33"/>
                      <a:pt x="77" y="24"/>
                    </a:cubicBezTo>
                    <a:cubicBezTo>
                      <a:pt x="79" y="20"/>
                      <a:pt x="82" y="18"/>
                      <a:pt x="84" y="14"/>
                    </a:cubicBezTo>
                    <a:cubicBezTo>
                      <a:pt x="85" y="12"/>
                      <a:pt x="85" y="9"/>
                      <a:pt x="86" y="7"/>
                    </a:cubicBezTo>
                    <a:cubicBezTo>
                      <a:pt x="86" y="6"/>
                      <a:pt x="85" y="2"/>
                      <a:pt x="86" y="1"/>
                    </a:cubicBezTo>
                    <a:cubicBezTo>
                      <a:pt x="86" y="1"/>
                      <a:pt x="86" y="1"/>
                      <a:pt x="86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70;p5"/>
              <p:cNvSpPr/>
              <p:nvPr/>
            </p:nvSpPr>
            <p:spPr>
              <a:xfrm>
                <a:off x="4257433" y="3841228"/>
                <a:ext cx="31572" cy="38857"/>
              </a:xfrm>
              <a:custGeom>
                <a:avLst/>
                <a:gdLst/>
                <a:ahLst/>
                <a:cxnLst/>
                <a:rect l="l" t="t" r="r" b="b"/>
                <a:pathLst>
                  <a:path w="9" h="11" extrusionOk="0">
                    <a:moveTo>
                      <a:pt x="3" y="2"/>
                    </a:moveTo>
                    <a:cubicBezTo>
                      <a:pt x="2" y="3"/>
                      <a:pt x="1" y="4"/>
                      <a:pt x="1" y="5"/>
                    </a:cubicBezTo>
                    <a:cubicBezTo>
                      <a:pt x="0" y="5"/>
                      <a:pt x="0" y="9"/>
                      <a:pt x="0" y="10"/>
                    </a:cubicBezTo>
                    <a:cubicBezTo>
                      <a:pt x="2" y="11"/>
                      <a:pt x="7" y="7"/>
                      <a:pt x="8" y="7"/>
                    </a:cubicBezTo>
                    <a:cubicBezTo>
                      <a:pt x="8" y="6"/>
                      <a:pt x="5" y="5"/>
                      <a:pt x="4" y="6"/>
                    </a:cubicBezTo>
                    <a:cubicBezTo>
                      <a:pt x="5" y="5"/>
                      <a:pt x="9" y="4"/>
                      <a:pt x="8" y="3"/>
                    </a:cubicBezTo>
                    <a:cubicBezTo>
                      <a:pt x="7" y="0"/>
                      <a:pt x="5" y="0"/>
                      <a:pt x="3" y="2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71;p5"/>
              <p:cNvSpPr/>
              <p:nvPr/>
            </p:nvSpPr>
            <p:spPr>
              <a:xfrm>
                <a:off x="4043714" y="3997875"/>
                <a:ext cx="92287" cy="99574"/>
              </a:xfrm>
              <a:custGeom>
                <a:avLst/>
                <a:gdLst/>
                <a:ahLst/>
                <a:cxnLst/>
                <a:rect l="l" t="t" r="r" b="b"/>
                <a:pathLst>
                  <a:path w="26" h="28" extrusionOk="0">
                    <a:moveTo>
                      <a:pt x="22" y="18"/>
                    </a:moveTo>
                    <a:cubicBezTo>
                      <a:pt x="22" y="16"/>
                      <a:pt x="24" y="15"/>
                      <a:pt x="25" y="14"/>
                    </a:cubicBezTo>
                    <a:cubicBezTo>
                      <a:pt x="26" y="13"/>
                      <a:pt x="26" y="10"/>
                      <a:pt x="26" y="8"/>
                    </a:cubicBezTo>
                    <a:cubicBezTo>
                      <a:pt x="26" y="6"/>
                      <a:pt x="24" y="5"/>
                      <a:pt x="24" y="3"/>
                    </a:cubicBezTo>
                    <a:cubicBezTo>
                      <a:pt x="24" y="1"/>
                      <a:pt x="22" y="1"/>
                      <a:pt x="21" y="0"/>
                    </a:cubicBezTo>
                    <a:cubicBezTo>
                      <a:pt x="20" y="1"/>
                      <a:pt x="18" y="0"/>
                      <a:pt x="16" y="1"/>
                    </a:cubicBezTo>
                    <a:cubicBezTo>
                      <a:pt x="15" y="2"/>
                      <a:pt x="13" y="4"/>
                      <a:pt x="12" y="3"/>
                    </a:cubicBezTo>
                    <a:cubicBezTo>
                      <a:pt x="10" y="1"/>
                      <a:pt x="7" y="0"/>
                      <a:pt x="6" y="2"/>
                    </a:cubicBezTo>
                    <a:cubicBezTo>
                      <a:pt x="5" y="4"/>
                      <a:pt x="6" y="7"/>
                      <a:pt x="7" y="8"/>
                    </a:cubicBezTo>
                    <a:cubicBezTo>
                      <a:pt x="8" y="10"/>
                      <a:pt x="7" y="10"/>
                      <a:pt x="6" y="12"/>
                    </a:cubicBezTo>
                    <a:cubicBezTo>
                      <a:pt x="5" y="14"/>
                      <a:pt x="3" y="15"/>
                      <a:pt x="2" y="16"/>
                    </a:cubicBezTo>
                    <a:cubicBezTo>
                      <a:pt x="1" y="18"/>
                      <a:pt x="0" y="19"/>
                      <a:pt x="0" y="22"/>
                    </a:cubicBezTo>
                    <a:cubicBezTo>
                      <a:pt x="0" y="23"/>
                      <a:pt x="1" y="25"/>
                      <a:pt x="0" y="27"/>
                    </a:cubicBezTo>
                    <a:cubicBezTo>
                      <a:pt x="2" y="28"/>
                      <a:pt x="2" y="27"/>
                      <a:pt x="4" y="26"/>
                    </a:cubicBezTo>
                    <a:cubicBezTo>
                      <a:pt x="6" y="25"/>
                      <a:pt x="9" y="25"/>
                      <a:pt x="11" y="25"/>
                    </a:cubicBezTo>
                    <a:cubicBezTo>
                      <a:pt x="10" y="22"/>
                      <a:pt x="12" y="21"/>
                      <a:pt x="14" y="20"/>
                    </a:cubicBezTo>
                    <a:cubicBezTo>
                      <a:pt x="16" y="19"/>
                      <a:pt x="20" y="17"/>
                      <a:pt x="21" y="20"/>
                    </a:cubicBezTo>
                    <a:cubicBezTo>
                      <a:pt x="21" y="19"/>
                      <a:pt x="21" y="18"/>
                      <a:pt x="22" y="18"/>
                    </a:cubicBezTo>
                    <a:cubicBezTo>
                      <a:pt x="22" y="16"/>
                      <a:pt x="21" y="18"/>
                      <a:pt x="22" y="18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5"/>
              <p:cNvSpPr/>
              <p:nvPr/>
            </p:nvSpPr>
            <p:spPr>
              <a:xfrm>
                <a:off x="4032784" y="4112019"/>
                <a:ext cx="35215" cy="35215"/>
              </a:xfrm>
              <a:custGeom>
                <a:avLst/>
                <a:gdLst/>
                <a:ahLst/>
                <a:cxnLst/>
                <a:rect l="l" t="t" r="r" b="b"/>
                <a:pathLst>
                  <a:path w="10" h="10" extrusionOk="0">
                    <a:moveTo>
                      <a:pt x="1" y="6"/>
                    </a:moveTo>
                    <a:cubicBezTo>
                      <a:pt x="2" y="7"/>
                      <a:pt x="2" y="9"/>
                      <a:pt x="3" y="10"/>
                    </a:cubicBezTo>
                    <a:cubicBezTo>
                      <a:pt x="5" y="9"/>
                      <a:pt x="7" y="7"/>
                      <a:pt x="9" y="5"/>
                    </a:cubicBezTo>
                    <a:cubicBezTo>
                      <a:pt x="10" y="3"/>
                      <a:pt x="5" y="4"/>
                      <a:pt x="8" y="0"/>
                    </a:cubicBezTo>
                    <a:cubicBezTo>
                      <a:pt x="7" y="0"/>
                      <a:pt x="3" y="0"/>
                      <a:pt x="4" y="1"/>
                    </a:cubicBezTo>
                    <a:cubicBezTo>
                      <a:pt x="5" y="3"/>
                      <a:pt x="1" y="2"/>
                      <a:pt x="0" y="1"/>
                    </a:cubicBezTo>
                    <a:cubicBezTo>
                      <a:pt x="0" y="3"/>
                      <a:pt x="1" y="4"/>
                      <a:pt x="1" y="6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p5"/>
              <p:cNvSpPr/>
              <p:nvPr/>
            </p:nvSpPr>
            <p:spPr>
              <a:xfrm>
                <a:off x="4032784" y="4090162"/>
                <a:ext cx="38857" cy="32786"/>
              </a:xfrm>
              <a:custGeom>
                <a:avLst/>
                <a:gdLst/>
                <a:ahLst/>
                <a:cxnLst/>
                <a:rect l="l" t="t" r="r" b="b"/>
                <a:pathLst>
                  <a:path w="11" h="9" extrusionOk="0">
                    <a:moveTo>
                      <a:pt x="3" y="1"/>
                    </a:moveTo>
                    <a:cubicBezTo>
                      <a:pt x="1" y="2"/>
                      <a:pt x="0" y="5"/>
                      <a:pt x="0" y="7"/>
                    </a:cubicBezTo>
                    <a:cubicBezTo>
                      <a:pt x="1" y="8"/>
                      <a:pt x="5" y="9"/>
                      <a:pt x="4" y="7"/>
                    </a:cubicBezTo>
                    <a:cubicBezTo>
                      <a:pt x="3" y="6"/>
                      <a:pt x="7" y="6"/>
                      <a:pt x="8" y="6"/>
                    </a:cubicBezTo>
                    <a:cubicBezTo>
                      <a:pt x="11" y="5"/>
                      <a:pt x="8" y="1"/>
                      <a:pt x="7" y="0"/>
                    </a:cubicBezTo>
                    <a:cubicBezTo>
                      <a:pt x="5" y="1"/>
                      <a:pt x="5" y="2"/>
                      <a:pt x="3" y="1"/>
                    </a:cubicBezTo>
                    <a:cubicBezTo>
                      <a:pt x="2" y="1"/>
                      <a:pt x="4" y="1"/>
                      <a:pt x="3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p5"/>
              <p:cNvSpPr/>
              <p:nvPr/>
            </p:nvSpPr>
            <p:spPr>
              <a:xfrm>
                <a:off x="4040071" y="4079233"/>
                <a:ext cx="191861" cy="207647"/>
              </a:xfrm>
              <a:custGeom>
                <a:avLst/>
                <a:gdLst/>
                <a:ahLst/>
                <a:cxnLst/>
                <a:rect l="l" t="t" r="r" b="b"/>
                <a:pathLst>
                  <a:path w="54" h="58" extrusionOk="0">
                    <a:moveTo>
                      <a:pt x="41" y="13"/>
                    </a:moveTo>
                    <a:cubicBezTo>
                      <a:pt x="35" y="9"/>
                      <a:pt x="29" y="6"/>
                      <a:pt x="23" y="3"/>
                    </a:cubicBezTo>
                    <a:cubicBezTo>
                      <a:pt x="22" y="5"/>
                      <a:pt x="19" y="7"/>
                      <a:pt x="17" y="7"/>
                    </a:cubicBezTo>
                    <a:cubicBezTo>
                      <a:pt x="17" y="7"/>
                      <a:pt x="21" y="8"/>
                      <a:pt x="21" y="9"/>
                    </a:cubicBezTo>
                    <a:cubicBezTo>
                      <a:pt x="20" y="10"/>
                      <a:pt x="18" y="9"/>
                      <a:pt x="17" y="9"/>
                    </a:cubicBezTo>
                    <a:cubicBezTo>
                      <a:pt x="15" y="8"/>
                      <a:pt x="15" y="9"/>
                      <a:pt x="13" y="10"/>
                    </a:cubicBezTo>
                    <a:cubicBezTo>
                      <a:pt x="13" y="10"/>
                      <a:pt x="11" y="9"/>
                      <a:pt x="11" y="8"/>
                    </a:cubicBezTo>
                    <a:cubicBezTo>
                      <a:pt x="10" y="7"/>
                      <a:pt x="11" y="5"/>
                      <a:pt x="12" y="4"/>
                    </a:cubicBezTo>
                    <a:cubicBezTo>
                      <a:pt x="13" y="0"/>
                      <a:pt x="7" y="2"/>
                      <a:pt x="5" y="3"/>
                    </a:cubicBezTo>
                    <a:cubicBezTo>
                      <a:pt x="6" y="4"/>
                      <a:pt x="8" y="7"/>
                      <a:pt x="7" y="8"/>
                    </a:cubicBezTo>
                    <a:cubicBezTo>
                      <a:pt x="7" y="9"/>
                      <a:pt x="3" y="12"/>
                      <a:pt x="5" y="12"/>
                    </a:cubicBezTo>
                    <a:cubicBezTo>
                      <a:pt x="8" y="13"/>
                      <a:pt x="7" y="14"/>
                      <a:pt x="6" y="16"/>
                    </a:cubicBezTo>
                    <a:cubicBezTo>
                      <a:pt x="5" y="16"/>
                      <a:pt x="3" y="17"/>
                      <a:pt x="2" y="18"/>
                    </a:cubicBezTo>
                    <a:cubicBezTo>
                      <a:pt x="0" y="19"/>
                      <a:pt x="1" y="19"/>
                      <a:pt x="1" y="21"/>
                    </a:cubicBezTo>
                    <a:cubicBezTo>
                      <a:pt x="2" y="26"/>
                      <a:pt x="4" y="29"/>
                      <a:pt x="5" y="33"/>
                    </a:cubicBezTo>
                    <a:cubicBezTo>
                      <a:pt x="5" y="38"/>
                      <a:pt x="9" y="40"/>
                      <a:pt x="12" y="42"/>
                    </a:cubicBezTo>
                    <a:cubicBezTo>
                      <a:pt x="13" y="43"/>
                      <a:pt x="14" y="43"/>
                      <a:pt x="15" y="43"/>
                    </a:cubicBezTo>
                    <a:cubicBezTo>
                      <a:pt x="16" y="43"/>
                      <a:pt x="16" y="44"/>
                      <a:pt x="17" y="45"/>
                    </a:cubicBezTo>
                    <a:cubicBezTo>
                      <a:pt x="19" y="45"/>
                      <a:pt x="22" y="45"/>
                      <a:pt x="24" y="47"/>
                    </a:cubicBezTo>
                    <a:cubicBezTo>
                      <a:pt x="25" y="48"/>
                      <a:pt x="25" y="51"/>
                      <a:pt x="25" y="53"/>
                    </a:cubicBezTo>
                    <a:cubicBezTo>
                      <a:pt x="26" y="54"/>
                      <a:pt x="25" y="55"/>
                      <a:pt x="27" y="55"/>
                    </a:cubicBezTo>
                    <a:cubicBezTo>
                      <a:pt x="28" y="55"/>
                      <a:pt x="29" y="55"/>
                      <a:pt x="30" y="55"/>
                    </a:cubicBezTo>
                    <a:cubicBezTo>
                      <a:pt x="31" y="55"/>
                      <a:pt x="32" y="55"/>
                      <a:pt x="33" y="56"/>
                    </a:cubicBezTo>
                    <a:cubicBezTo>
                      <a:pt x="34" y="57"/>
                      <a:pt x="35" y="56"/>
                      <a:pt x="36" y="55"/>
                    </a:cubicBezTo>
                    <a:cubicBezTo>
                      <a:pt x="38" y="54"/>
                      <a:pt x="40" y="58"/>
                      <a:pt x="42" y="55"/>
                    </a:cubicBezTo>
                    <a:cubicBezTo>
                      <a:pt x="42" y="53"/>
                      <a:pt x="45" y="54"/>
                      <a:pt x="46" y="54"/>
                    </a:cubicBezTo>
                    <a:cubicBezTo>
                      <a:pt x="49" y="53"/>
                      <a:pt x="51" y="51"/>
                      <a:pt x="54" y="49"/>
                    </a:cubicBezTo>
                    <a:cubicBezTo>
                      <a:pt x="49" y="46"/>
                      <a:pt x="49" y="42"/>
                      <a:pt x="49" y="36"/>
                    </a:cubicBezTo>
                    <a:cubicBezTo>
                      <a:pt x="48" y="35"/>
                      <a:pt x="50" y="33"/>
                      <a:pt x="49" y="32"/>
                    </a:cubicBezTo>
                    <a:cubicBezTo>
                      <a:pt x="48" y="31"/>
                      <a:pt x="46" y="30"/>
                      <a:pt x="46" y="28"/>
                    </a:cubicBezTo>
                    <a:cubicBezTo>
                      <a:pt x="46" y="27"/>
                      <a:pt x="48" y="20"/>
                      <a:pt x="48" y="20"/>
                    </a:cubicBezTo>
                    <a:cubicBezTo>
                      <a:pt x="47" y="20"/>
                      <a:pt x="46" y="19"/>
                      <a:pt x="45" y="18"/>
                    </a:cubicBezTo>
                    <a:cubicBezTo>
                      <a:pt x="44" y="17"/>
                      <a:pt x="43" y="17"/>
                      <a:pt x="41" y="16"/>
                    </a:cubicBezTo>
                    <a:cubicBezTo>
                      <a:pt x="41" y="15"/>
                      <a:pt x="41" y="14"/>
                      <a:pt x="41" y="13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5"/>
              <p:cNvSpPr/>
              <p:nvPr/>
            </p:nvSpPr>
            <p:spPr>
              <a:xfrm>
                <a:off x="3691564" y="4029446"/>
                <a:ext cx="95930" cy="110503"/>
              </a:xfrm>
              <a:custGeom>
                <a:avLst/>
                <a:gdLst/>
                <a:ahLst/>
                <a:cxnLst/>
                <a:rect l="l" t="t" r="r" b="b"/>
                <a:pathLst>
                  <a:path w="27" h="31" extrusionOk="0">
                    <a:moveTo>
                      <a:pt x="15" y="29"/>
                    </a:moveTo>
                    <a:cubicBezTo>
                      <a:pt x="15" y="28"/>
                      <a:pt x="13" y="24"/>
                      <a:pt x="15" y="24"/>
                    </a:cubicBezTo>
                    <a:cubicBezTo>
                      <a:pt x="15" y="24"/>
                      <a:pt x="17" y="24"/>
                      <a:pt x="17" y="24"/>
                    </a:cubicBezTo>
                    <a:cubicBezTo>
                      <a:pt x="18" y="23"/>
                      <a:pt x="18" y="21"/>
                      <a:pt x="19" y="21"/>
                    </a:cubicBezTo>
                    <a:cubicBezTo>
                      <a:pt x="20" y="22"/>
                      <a:pt x="21" y="23"/>
                      <a:pt x="21" y="24"/>
                    </a:cubicBezTo>
                    <a:cubicBezTo>
                      <a:pt x="22" y="25"/>
                      <a:pt x="22" y="23"/>
                      <a:pt x="24" y="23"/>
                    </a:cubicBezTo>
                    <a:cubicBezTo>
                      <a:pt x="24" y="23"/>
                      <a:pt x="26" y="25"/>
                      <a:pt x="26" y="24"/>
                    </a:cubicBezTo>
                    <a:cubicBezTo>
                      <a:pt x="26" y="23"/>
                      <a:pt x="26" y="22"/>
                      <a:pt x="26" y="21"/>
                    </a:cubicBezTo>
                    <a:cubicBezTo>
                      <a:pt x="27" y="19"/>
                      <a:pt x="27" y="16"/>
                      <a:pt x="26" y="14"/>
                    </a:cubicBezTo>
                    <a:cubicBezTo>
                      <a:pt x="25" y="13"/>
                      <a:pt x="25" y="12"/>
                      <a:pt x="25" y="11"/>
                    </a:cubicBezTo>
                    <a:cubicBezTo>
                      <a:pt x="25" y="9"/>
                      <a:pt x="27" y="8"/>
                      <a:pt x="26" y="6"/>
                    </a:cubicBezTo>
                    <a:cubicBezTo>
                      <a:pt x="25" y="3"/>
                      <a:pt x="21" y="7"/>
                      <a:pt x="21" y="4"/>
                    </a:cubicBezTo>
                    <a:cubicBezTo>
                      <a:pt x="21" y="2"/>
                      <a:pt x="22" y="0"/>
                      <a:pt x="19" y="0"/>
                    </a:cubicBezTo>
                    <a:cubicBezTo>
                      <a:pt x="18" y="0"/>
                      <a:pt x="16" y="0"/>
                      <a:pt x="14" y="0"/>
                    </a:cubicBezTo>
                    <a:cubicBezTo>
                      <a:pt x="10" y="0"/>
                      <a:pt x="15" y="7"/>
                      <a:pt x="11" y="7"/>
                    </a:cubicBezTo>
                    <a:cubicBezTo>
                      <a:pt x="9" y="7"/>
                      <a:pt x="7" y="7"/>
                      <a:pt x="5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2" y="9"/>
                      <a:pt x="4" y="9"/>
                      <a:pt x="4" y="10"/>
                    </a:cubicBezTo>
                    <a:cubicBezTo>
                      <a:pt x="4" y="12"/>
                      <a:pt x="0" y="14"/>
                      <a:pt x="0" y="16"/>
                    </a:cubicBezTo>
                    <a:cubicBezTo>
                      <a:pt x="1" y="18"/>
                      <a:pt x="3" y="21"/>
                      <a:pt x="4" y="23"/>
                    </a:cubicBezTo>
                    <a:cubicBezTo>
                      <a:pt x="6" y="24"/>
                      <a:pt x="7" y="26"/>
                      <a:pt x="9" y="28"/>
                    </a:cubicBezTo>
                    <a:cubicBezTo>
                      <a:pt x="10" y="29"/>
                      <a:pt x="11" y="30"/>
                      <a:pt x="11" y="31"/>
                    </a:cubicBezTo>
                    <a:cubicBezTo>
                      <a:pt x="12" y="30"/>
                      <a:pt x="14" y="30"/>
                      <a:pt x="15" y="29"/>
                    </a:cubicBezTo>
                    <a:cubicBezTo>
                      <a:pt x="15" y="29"/>
                      <a:pt x="14" y="30"/>
                      <a:pt x="15" y="29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276;p5"/>
              <p:cNvSpPr/>
              <p:nvPr/>
            </p:nvSpPr>
            <p:spPr>
              <a:xfrm>
                <a:off x="3697634" y="4029446"/>
                <a:ext cx="40073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11" h="7" extrusionOk="0">
                    <a:moveTo>
                      <a:pt x="11" y="7"/>
                    </a:moveTo>
                    <a:cubicBezTo>
                      <a:pt x="11" y="5"/>
                      <a:pt x="11" y="2"/>
                      <a:pt x="11" y="0"/>
                    </a:cubicBezTo>
                    <a:cubicBezTo>
                      <a:pt x="8" y="0"/>
                      <a:pt x="6" y="1"/>
                      <a:pt x="3" y="1"/>
                    </a:cubicBezTo>
                    <a:cubicBezTo>
                      <a:pt x="4" y="2"/>
                      <a:pt x="1" y="3"/>
                      <a:pt x="0" y="4"/>
                    </a:cubicBezTo>
                    <a:cubicBezTo>
                      <a:pt x="0" y="5"/>
                      <a:pt x="2" y="6"/>
                      <a:pt x="2" y="7"/>
                    </a:cubicBezTo>
                    <a:lnTo>
                      <a:pt x="11" y="7"/>
                    </a:ln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5"/>
              <p:cNvSpPr/>
              <p:nvPr/>
            </p:nvSpPr>
            <p:spPr>
              <a:xfrm>
                <a:off x="3684277" y="3837586"/>
                <a:ext cx="131146" cy="202790"/>
              </a:xfrm>
              <a:custGeom>
                <a:avLst/>
                <a:gdLst/>
                <a:ahLst/>
                <a:cxnLst/>
                <a:rect l="l" t="t" r="r" b="b"/>
                <a:pathLst>
                  <a:path w="37" h="57" extrusionOk="0">
                    <a:moveTo>
                      <a:pt x="29" y="55"/>
                    </a:moveTo>
                    <a:cubicBezTo>
                      <a:pt x="32" y="55"/>
                      <a:pt x="35" y="57"/>
                      <a:pt x="37" y="55"/>
                    </a:cubicBezTo>
                    <a:cubicBezTo>
                      <a:pt x="37" y="51"/>
                      <a:pt x="35" y="50"/>
                      <a:pt x="33" y="48"/>
                    </a:cubicBezTo>
                    <a:cubicBezTo>
                      <a:pt x="32" y="47"/>
                      <a:pt x="32" y="46"/>
                      <a:pt x="32" y="44"/>
                    </a:cubicBezTo>
                    <a:cubicBezTo>
                      <a:pt x="31" y="43"/>
                      <a:pt x="30" y="42"/>
                      <a:pt x="30" y="40"/>
                    </a:cubicBezTo>
                    <a:cubicBezTo>
                      <a:pt x="29" y="36"/>
                      <a:pt x="31" y="35"/>
                      <a:pt x="32" y="32"/>
                    </a:cubicBezTo>
                    <a:cubicBezTo>
                      <a:pt x="33" y="30"/>
                      <a:pt x="34" y="29"/>
                      <a:pt x="34" y="27"/>
                    </a:cubicBezTo>
                    <a:cubicBezTo>
                      <a:pt x="33" y="25"/>
                      <a:pt x="33" y="23"/>
                      <a:pt x="31" y="21"/>
                    </a:cubicBezTo>
                    <a:cubicBezTo>
                      <a:pt x="31" y="21"/>
                      <a:pt x="26" y="18"/>
                      <a:pt x="28" y="16"/>
                    </a:cubicBezTo>
                    <a:cubicBezTo>
                      <a:pt x="29" y="15"/>
                      <a:pt x="32" y="16"/>
                      <a:pt x="34" y="16"/>
                    </a:cubicBezTo>
                    <a:cubicBezTo>
                      <a:pt x="32" y="12"/>
                      <a:pt x="32" y="10"/>
                      <a:pt x="32" y="6"/>
                    </a:cubicBezTo>
                    <a:cubicBezTo>
                      <a:pt x="32" y="5"/>
                      <a:pt x="32" y="3"/>
                      <a:pt x="30" y="2"/>
                    </a:cubicBezTo>
                    <a:cubicBezTo>
                      <a:pt x="30" y="1"/>
                      <a:pt x="27" y="0"/>
                      <a:pt x="27" y="0"/>
                    </a:cubicBezTo>
                    <a:cubicBezTo>
                      <a:pt x="27" y="2"/>
                      <a:pt x="33" y="7"/>
                      <a:pt x="28" y="9"/>
                    </a:cubicBezTo>
                    <a:cubicBezTo>
                      <a:pt x="25" y="11"/>
                      <a:pt x="24" y="14"/>
                      <a:pt x="23" y="18"/>
                    </a:cubicBezTo>
                    <a:cubicBezTo>
                      <a:pt x="22" y="19"/>
                      <a:pt x="22" y="22"/>
                      <a:pt x="21" y="22"/>
                    </a:cubicBezTo>
                    <a:cubicBezTo>
                      <a:pt x="19" y="23"/>
                      <a:pt x="19" y="25"/>
                      <a:pt x="18" y="27"/>
                    </a:cubicBezTo>
                    <a:cubicBezTo>
                      <a:pt x="17" y="29"/>
                      <a:pt x="16" y="31"/>
                      <a:pt x="15" y="33"/>
                    </a:cubicBezTo>
                    <a:cubicBezTo>
                      <a:pt x="13" y="35"/>
                      <a:pt x="12" y="31"/>
                      <a:pt x="11" y="31"/>
                    </a:cubicBezTo>
                    <a:cubicBezTo>
                      <a:pt x="6" y="31"/>
                      <a:pt x="3" y="35"/>
                      <a:pt x="2" y="39"/>
                    </a:cubicBezTo>
                    <a:cubicBezTo>
                      <a:pt x="2" y="40"/>
                      <a:pt x="0" y="41"/>
                      <a:pt x="1" y="42"/>
                    </a:cubicBezTo>
                    <a:cubicBezTo>
                      <a:pt x="2" y="43"/>
                      <a:pt x="3" y="44"/>
                      <a:pt x="4" y="45"/>
                    </a:cubicBezTo>
                    <a:cubicBezTo>
                      <a:pt x="4" y="46"/>
                      <a:pt x="5" y="44"/>
                      <a:pt x="5" y="45"/>
                    </a:cubicBezTo>
                    <a:cubicBezTo>
                      <a:pt x="6" y="46"/>
                      <a:pt x="7" y="47"/>
                      <a:pt x="7" y="48"/>
                    </a:cubicBezTo>
                    <a:cubicBezTo>
                      <a:pt x="8" y="50"/>
                      <a:pt x="7" y="53"/>
                      <a:pt x="7" y="55"/>
                    </a:cubicBezTo>
                    <a:cubicBezTo>
                      <a:pt x="10" y="54"/>
                      <a:pt x="13" y="54"/>
                      <a:pt x="16" y="54"/>
                    </a:cubicBezTo>
                    <a:cubicBezTo>
                      <a:pt x="20" y="54"/>
                      <a:pt x="25" y="55"/>
                      <a:pt x="29" y="55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5"/>
              <p:cNvSpPr/>
              <p:nvPr/>
            </p:nvSpPr>
            <p:spPr>
              <a:xfrm>
                <a:off x="3544632" y="3847300"/>
                <a:ext cx="53430" cy="110503"/>
              </a:xfrm>
              <a:custGeom>
                <a:avLst/>
                <a:gdLst/>
                <a:ahLst/>
                <a:cxnLst/>
                <a:rect l="l" t="t" r="r" b="b"/>
                <a:pathLst>
                  <a:path w="15" h="31" extrusionOk="0">
                    <a:moveTo>
                      <a:pt x="11" y="0"/>
                    </a:moveTo>
                    <a:cubicBezTo>
                      <a:pt x="9" y="2"/>
                      <a:pt x="10" y="2"/>
                      <a:pt x="9" y="4"/>
                    </a:cubicBezTo>
                    <a:cubicBezTo>
                      <a:pt x="8" y="6"/>
                      <a:pt x="6" y="5"/>
                      <a:pt x="4" y="5"/>
                    </a:cubicBezTo>
                    <a:cubicBezTo>
                      <a:pt x="4" y="5"/>
                      <a:pt x="2" y="7"/>
                      <a:pt x="1" y="8"/>
                    </a:cubicBezTo>
                    <a:cubicBezTo>
                      <a:pt x="0" y="9"/>
                      <a:pt x="2" y="11"/>
                      <a:pt x="3" y="13"/>
                    </a:cubicBezTo>
                    <a:cubicBezTo>
                      <a:pt x="7" y="18"/>
                      <a:pt x="4" y="25"/>
                      <a:pt x="6" y="31"/>
                    </a:cubicBezTo>
                    <a:cubicBezTo>
                      <a:pt x="7" y="31"/>
                      <a:pt x="9" y="31"/>
                      <a:pt x="11" y="30"/>
                    </a:cubicBezTo>
                    <a:cubicBezTo>
                      <a:pt x="12" y="30"/>
                      <a:pt x="12" y="29"/>
                      <a:pt x="11" y="27"/>
                    </a:cubicBezTo>
                    <a:cubicBezTo>
                      <a:pt x="11" y="24"/>
                      <a:pt x="11" y="21"/>
                      <a:pt x="11" y="18"/>
                    </a:cubicBezTo>
                    <a:cubicBezTo>
                      <a:pt x="11" y="14"/>
                      <a:pt x="14" y="12"/>
                      <a:pt x="15" y="9"/>
                    </a:cubicBezTo>
                    <a:cubicBezTo>
                      <a:pt x="15" y="6"/>
                      <a:pt x="15" y="5"/>
                      <a:pt x="14" y="3"/>
                    </a:cubicBezTo>
                    <a:cubicBezTo>
                      <a:pt x="14" y="3"/>
                      <a:pt x="11" y="0"/>
                      <a:pt x="11" y="0"/>
                    </a:cubicBezTo>
                    <a:cubicBezTo>
                      <a:pt x="10" y="1"/>
                      <a:pt x="11" y="0"/>
                      <a:pt x="11" y="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5"/>
              <p:cNvSpPr/>
              <p:nvPr/>
            </p:nvSpPr>
            <p:spPr>
              <a:xfrm>
                <a:off x="3581062" y="3819369"/>
                <a:ext cx="210076" cy="182147"/>
              </a:xfrm>
              <a:custGeom>
                <a:avLst/>
                <a:gdLst/>
                <a:ahLst/>
                <a:cxnLst/>
                <a:rect l="l" t="t" r="r" b="b"/>
                <a:pathLst>
                  <a:path w="59" h="51" extrusionOk="0">
                    <a:moveTo>
                      <a:pt x="31" y="42"/>
                    </a:moveTo>
                    <a:cubicBezTo>
                      <a:pt x="32" y="40"/>
                      <a:pt x="35" y="37"/>
                      <a:pt x="37" y="37"/>
                    </a:cubicBezTo>
                    <a:cubicBezTo>
                      <a:pt x="38" y="36"/>
                      <a:pt x="40" y="36"/>
                      <a:pt x="40" y="36"/>
                    </a:cubicBezTo>
                    <a:cubicBezTo>
                      <a:pt x="41" y="37"/>
                      <a:pt x="42" y="39"/>
                      <a:pt x="43" y="38"/>
                    </a:cubicBezTo>
                    <a:cubicBezTo>
                      <a:pt x="45" y="37"/>
                      <a:pt x="46" y="34"/>
                      <a:pt x="47" y="32"/>
                    </a:cubicBezTo>
                    <a:cubicBezTo>
                      <a:pt x="47" y="31"/>
                      <a:pt x="48" y="29"/>
                      <a:pt x="48" y="28"/>
                    </a:cubicBezTo>
                    <a:cubicBezTo>
                      <a:pt x="49" y="27"/>
                      <a:pt x="50" y="28"/>
                      <a:pt x="51" y="27"/>
                    </a:cubicBezTo>
                    <a:cubicBezTo>
                      <a:pt x="51" y="25"/>
                      <a:pt x="53" y="14"/>
                      <a:pt x="56" y="14"/>
                    </a:cubicBezTo>
                    <a:cubicBezTo>
                      <a:pt x="58" y="14"/>
                      <a:pt x="59" y="12"/>
                      <a:pt x="59" y="11"/>
                    </a:cubicBezTo>
                    <a:cubicBezTo>
                      <a:pt x="59" y="9"/>
                      <a:pt x="57" y="9"/>
                      <a:pt x="57" y="8"/>
                    </a:cubicBezTo>
                    <a:cubicBezTo>
                      <a:pt x="57" y="7"/>
                      <a:pt x="56" y="7"/>
                      <a:pt x="56" y="6"/>
                    </a:cubicBezTo>
                    <a:cubicBezTo>
                      <a:pt x="55" y="4"/>
                      <a:pt x="55" y="3"/>
                      <a:pt x="54" y="1"/>
                    </a:cubicBezTo>
                    <a:cubicBezTo>
                      <a:pt x="53" y="2"/>
                      <a:pt x="50" y="5"/>
                      <a:pt x="48" y="5"/>
                    </a:cubicBezTo>
                    <a:cubicBezTo>
                      <a:pt x="45" y="4"/>
                      <a:pt x="43" y="4"/>
                      <a:pt x="40" y="4"/>
                    </a:cubicBezTo>
                    <a:cubicBezTo>
                      <a:pt x="37" y="4"/>
                      <a:pt x="35" y="6"/>
                      <a:pt x="32" y="6"/>
                    </a:cubicBezTo>
                    <a:cubicBezTo>
                      <a:pt x="30" y="6"/>
                      <a:pt x="28" y="3"/>
                      <a:pt x="26" y="4"/>
                    </a:cubicBezTo>
                    <a:cubicBezTo>
                      <a:pt x="22" y="6"/>
                      <a:pt x="21" y="5"/>
                      <a:pt x="19" y="3"/>
                    </a:cubicBezTo>
                    <a:cubicBezTo>
                      <a:pt x="18" y="2"/>
                      <a:pt x="15" y="0"/>
                      <a:pt x="13" y="1"/>
                    </a:cubicBezTo>
                    <a:cubicBezTo>
                      <a:pt x="12" y="1"/>
                      <a:pt x="9" y="2"/>
                      <a:pt x="8" y="3"/>
                    </a:cubicBezTo>
                    <a:cubicBezTo>
                      <a:pt x="7" y="4"/>
                      <a:pt x="8" y="5"/>
                      <a:pt x="7" y="6"/>
                    </a:cubicBezTo>
                    <a:cubicBezTo>
                      <a:pt x="7" y="7"/>
                      <a:pt x="6" y="9"/>
                      <a:pt x="6" y="10"/>
                    </a:cubicBezTo>
                    <a:cubicBezTo>
                      <a:pt x="5" y="12"/>
                      <a:pt x="5" y="14"/>
                      <a:pt x="5" y="16"/>
                    </a:cubicBezTo>
                    <a:cubicBezTo>
                      <a:pt x="5" y="19"/>
                      <a:pt x="2" y="21"/>
                      <a:pt x="1" y="24"/>
                    </a:cubicBezTo>
                    <a:cubicBezTo>
                      <a:pt x="0" y="27"/>
                      <a:pt x="1" y="34"/>
                      <a:pt x="2" y="38"/>
                    </a:cubicBezTo>
                    <a:cubicBezTo>
                      <a:pt x="2" y="39"/>
                      <a:pt x="4" y="38"/>
                      <a:pt x="5" y="38"/>
                    </a:cubicBezTo>
                    <a:cubicBezTo>
                      <a:pt x="6" y="38"/>
                      <a:pt x="8" y="39"/>
                      <a:pt x="9" y="39"/>
                    </a:cubicBezTo>
                    <a:cubicBezTo>
                      <a:pt x="10" y="40"/>
                      <a:pt x="14" y="42"/>
                      <a:pt x="14" y="43"/>
                    </a:cubicBezTo>
                    <a:cubicBezTo>
                      <a:pt x="14" y="44"/>
                      <a:pt x="14" y="44"/>
                      <a:pt x="14" y="45"/>
                    </a:cubicBezTo>
                    <a:cubicBezTo>
                      <a:pt x="14" y="46"/>
                      <a:pt x="15" y="47"/>
                      <a:pt x="16" y="48"/>
                    </a:cubicBezTo>
                    <a:cubicBezTo>
                      <a:pt x="18" y="51"/>
                      <a:pt x="21" y="46"/>
                      <a:pt x="23" y="47"/>
                    </a:cubicBezTo>
                    <a:cubicBezTo>
                      <a:pt x="23" y="47"/>
                      <a:pt x="22" y="48"/>
                      <a:pt x="22" y="48"/>
                    </a:cubicBezTo>
                    <a:cubicBezTo>
                      <a:pt x="22" y="47"/>
                      <a:pt x="27" y="47"/>
                      <a:pt x="27" y="47"/>
                    </a:cubicBezTo>
                    <a:cubicBezTo>
                      <a:pt x="29" y="47"/>
                      <a:pt x="29" y="45"/>
                      <a:pt x="30" y="47"/>
                    </a:cubicBezTo>
                    <a:cubicBezTo>
                      <a:pt x="31" y="45"/>
                      <a:pt x="31" y="44"/>
                      <a:pt x="31" y="42"/>
                    </a:cubicBezTo>
                    <a:cubicBezTo>
                      <a:pt x="32" y="41"/>
                      <a:pt x="31" y="43"/>
                      <a:pt x="31" y="42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5"/>
              <p:cNvSpPr/>
              <p:nvPr/>
            </p:nvSpPr>
            <p:spPr>
              <a:xfrm>
                <a:off x="3430487" y="3797511"/>
                <a:ext cx="150575" cy="106859"/>
              </a:xfrm>
              <a:custGeom>
                <a:avLst/>
                <a:gdLst/>
                <a:ahLst/>
                <a:cxnLst/>
                <a:rect l="l" t="t" r="r" b="b"/>
                <a:pathLst>
                  <a:path w="42" h="30" extrusionOk="0">
                    <a:moveTo>
                      <a:pt x="35" y="20"/>
                    </a:moveTo>
                    <a:cubicBezTo>
                      <a:pt x="37" y="17"/>
                      <a:pt x="40" y="20"/>
                      <a:pt x="41" y="17"/>
                    </a:cubicBezTo>
                    <a:cubicBezTo>
                      <a:pt x="42" y="16"/>
                      <a:pt x="39" y="13"/>
                      <a:pt x="38" y="13"/>
                    </a:cubicBezTo>
                    <a:cubicBezTo>
                      <a:pt x="37" y="15"/>
                      <a:pt x="34" y="11"/>
                      <a:pt x="33" y="10"/>
                    </a:cubicBezTo>
                    <a:cubicBezTo>
                      <a:pt x="33" y="9"/>
                      <a:pt x="33" y="8"/>
                      <a:pt x="32" y="7"/>
                    </a:cubicBezTo>
                    <a:cubicBezTo>
                      <a:pt x="30" y="5"/>
                      <a:pt x="30" y="4"/>
                      <a:pt x="30" y="1"/>
                    </a:cubicBezTo>
                    <a:cubicBezTo>
                      <a:pt x="29" y="1"/>
                      <a:pt x="27" y="0"/>
                      <a:pt x="26" y="0"/>
                    </a:cubicBezTo>
                    <a:cubicBezTo>
                      <a:pt x="24" y="1"/>
                      <a:pt x="23" y="2"/>
                      <a:pt x="22" y="2"/>
                    </a:cubicBezTo>
                    <a:cubicBezTo>
                      <a:pt x="21" y="3"/>
                      <a:pt x="20" y="4"/>
                      <a:pt x="19" y="4"/>
                    </a:cubicBezTo>
                    <a:cubicBezTo>
                      <a:pt x="18" y="6"/>
                      <a:pt x="18" y="4"/>
                      <a:pt x="17" y="5"/>
                    </a:cubicBezTo>
                    <a:cubicBezTo>
                      <a:pt x="15" y="6"/>
                      <a:pt x="13" y="11"/>
                      <a:pt x="11" y="10"/>
                    </a:cubicBezTo>
                    <a:cubicBezTo>
                      <a:pt x="10" y="10"/>
                      <a:pt x="9" y="8"/>
                      <a:pt x="9" y="10"/>
                    </a:cubicBezTo>
                    <a:cubicBezTo>
                      <a:pt x="8" y="11"/>
                      <a:pt x="8" y="13"/>
                      <a:pt x="7" y="14"/>
                    </a:cubicBezTo>
                    <a:cubicBezTo>
                      <a:pt x="7" y="15"/>
                      <a:pt x="7" y="16"/>
                      <a:pt x="5" y="16"/>
                    </a:cubicBezTo>
                    <a:cubicBezTo>
                      <a:pt x="5" y="16"/>
                      <a:pt x="1" y="17"/>
                      <a:pt x="2" y="18"/>
                    </a:cubicBezTo>
                    <a:cubicBezTo>
                      <a:pt x="5" y="20"/>
                      <a:pt x="0" y="23"/>
                      <a:pt x="1" y="24"/>
                    </a:cubicBezTo>
                    <a:cubicBezTo>
                      <a:pt x="3" y="25"/>
                      <a:pt x="5" y="30"/>
                      <a:pt x="8" y="28"/>
                    </a:cubicBezTo>
                    <a:cubicBezTo>
                      <a:pt x="11" y="26"/>
                      <a:pt x="13" y="27"/>
                      <a:pt x="16" y="30"/>
                    </a:cubicBezTo>
                    <a:cubicBezTo>
                      <a:pt x="15" y="27"/>
                      <a:pt x="15" y="24"/>
                      <a:pt x="15" y="22"/>
                    </a:cubicBezTo>
                    <a:cubicBezTo>
                      <a:pt x="19" y="22"/>
                      <a:pt x="22" y="22"/>
                      <a:pt x="26" y="22"/>
                    </a:cubicBezTo>
                    <a:cubicBezTo>
                      <a:pt x="29" y="22"/>
                      <a:pt x="34" y="23"/>
                      <a:pt x="35" y="20"/>
                    </a:cubicBezTo>
                    <a:cubicBezTo>
                      <a:pt x="36" y="18"/>
                      <a:pt x="35" y="20"/>
                      <a:pt x="35" y="2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5"/>
              <p:cNvSpPr/>
              <p:nvPr/>
            </p:nvSpPr>
            <p:spPr>
              <a:xfrm>
                <a:off x="3531275" y="3876442"/>
                <a:ext cx="35215" cy="85002"/>
              </a:xfrm>
              <a:custGeom>
                <a:avLst/>
                <a:gdLst/>
                <a:ahLst/>
                <a:cxnLst/>
                <a:rect l="l" t="t" r="r" b="b"/>
                <a:pathLst>
                  <a:path w="10" h="24" extrusionOk="0">
                    <a:moveTo>
                      <a:pt x="9" y="10"/>
                    </a:moveTo>
                    <a:cubicBezTo>
                      <a:pt x="9" y="9"/>
                      <a:pt x="9" y="7"/>
                      <a:pt x="8" y="6"/>
                    </a:cubicBezTo>
                    <a:cubicBezTo>
                      <a:pt x="7" y="5"/>
                      <a:pt x="4" y="1"/>
                      <a:pt x="5" y="0"/>
                    </a:cubicBezTo>
                    <a:cubicBezTo>
                      <a:pt x="4" y="0"/>
                      <a:pt x="3" y="0"/>
                      <a:pt x="2" y="0"/>
                    </a:cubicBezTo>
                    <a:cubicBezTo>
                      <a:pt x="0" y="0"/>
                      <a:pt x="2" y="2"/>
                      <a:pt x="2" y="3"/>
                    </a:cubicBezTo>
                    <a:cubicBezTo>
                      <a:pt x="3" y="5"/>
                      <a:pt x="2" y="7"/>
                      <a:pt x="2" y="9"/>
                    </a:cubicBezTo>
                    <a:cubicBezTo>
                      <a:pt x="1" y="12"/>
                      <a:pt x="3" y="12"/>
                      <a:pt x="4" y="15"/>
                    </a:cubicBezTo>
                    <a:cubicBezTo>
                      <a:pt x="4" y="17"/>
                      <a:pt x="3" y="19"/>
                      <a:pt x="4" y="21"/>
                    </a:cubicBezTo>
                    <a:cubicBezTo>
                      <a:pt x="4" y="22"/>
                      <a:pt x="5" y="23"/>
                      <a:pt x="6" y="23"/>
                    </a:cubicBezTo>
                    <a:cubicBezTo>
                      <a:pt x="7" y="24"/>
                      <a:pt x="10" y="24"/>
                      <a:pt x="9" y="23"/>
                    </a:cubicBezTo>
                    <a:cubicBezTo>
                      <a:pt x="9" y="19"/>
                      <a:pt x="9" y="15"/>
                      <a:pt x="9" y="10"/>
                    </a:cubicBezTo>
                    <a:cubicBezTo>
                      <a:pt x="9" y="7"/>
                      <a:pt x="9" y="13"/>
                      <a:pt x="9" y="10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5"/>
              <p:cNvSpPr/>
              <p:nvPr/>
            </p:nvSpPr>
            <p:spPr>
              <a:xfrm>
                <a:off x="3378271" y="3880085"/>
                <a:ext cx="112930" cy="110503"/>
              </a:xfrm>
              <a:custGeom>
                <a:avLst/>
                <a:gdLst/>
                <a:ahLst/>
                <a:cxnLst/>
                <a:rect l="l" t="t" r="r" b="b"/>
                <a:pathLst>
                  <a:path w="32" h="31" extrusionOk="0">
                    <a:moveTo>
                      <a:pt x="26" y="4"/>
                    </a:moveTo>
                    <a:cubicBezTo>
                      <a:pt x="24" y="4"/>
                      <a:pt x="23" y="6"/>
                      <a:pt x="21" y="5"/>
                    </a:cubicBezTo>
                    <a:cubicBezTo>
                      <a:pt x="19" y="5"/>
                      <a:pt x="17" y="0"/>
                      <a:pt x="15" y="1"/>
                    </a:cubicBezTo>
                    <a:cubicBezTo>
                      <a:pt x="14" y="2"/>
                      <a:pt x="13" y="2"/>
                      <a:pt x="13" y="1"/>
                    </a:cubicBezTo>
                    <a:cubicBezTo>
                      <a:pt x="12" y="0"/>
                      <a:pt x="11" y="2"/>
                      <a:pt x="10" y="2"/>
                    </a:cubicBezTo>
                    <a:cubicBezTo>
                      <a:pt x="8" y="3"/>
                      <a:pt x="7" y="2"/>
                      <a:pt x="6" y="2"/>
                    </a:cubicBezTo>
                    <a:cubicBezTo>
                      <a:pt x="5" y="1"/>
                      <a:pt x="5" y="3"/>
                      <a:pt x="4" y="3"/>
                    </a:cubicBezTo>
                    <a:cubicBezTo>
                      <a:pt x="3" y="3"/>
                      <a:pt x="2" y="5"/>
                      <a:pt x="3" y="6"/>
                    </a:cubicBezTo>
                    <a:cubicBezTo>
                      <a:pt x="3" y="7"/>
                      <a:pt x="5" y="7"/>
                      <a:pt x="5" y="7"/>
                    </a:cubicBezTo>
                    <a:cubicBezTo>
                      <a:pt x="5" y="8"/>
                      <a:pt x="3" y="9"/>
                      <a:pt x="3" y="9"/>
                    </a:cubicBezTo>
                    <a:cubicBezTo>
                      <a:pt x="3" y="10"/>
                      <a:pt x="5" y="11"/>
                      <a:pt x="5" y="12"/>
                    </a:cubicBezTo>
                    <a:cubicBezTo>
                      <a:pt x="5" y="12"/>
                      <a:pt x="3" y="11"/>
                      <a:pt x="3" y="13"/>
                    </a:cubicBezTo>
                    <a:cubicBezTo>
                      <a:pt x="3" y="14"/>
                      <a:pt x="4" y="16"/>
                      <a:pt x="2" y="16"/>
                    </a:cubicBezTo>
                    <a:cubicBezTo>
                      <a:pt x="3" y="17"/>
                      <a:pt x="3" y="18"/>
                      <a:pt x="2" y="19"/>
                    </a:cubicBezTo>
                    <a:cubicBezTo>
                      <a:pt x="2" y="21"/>
                      <a:pt x="0" y="21"/>
                      <a:pt x="3" y="23"/>
                    </a:cubicBezTo>
                    <a:cubicBezTo>
                      <a:pt x="4" y="23"/>
                      <a:pt x="6" y="24"/>
                      <a:pt x="7" y="26"/>
                    </a:cubicBezTo>
                    <a:cubicBezTo>
                      <a:pt x="8" y="27"/>
                      <a:pt x="7" y="29"/>
                      <a:pt x="7" y="31"/>
                    </a:cubicBezTo>
                    <a:cubicBezTo>
                      <a:pt x="11" y="30"/>
                      <a:pt x="14" y="28"/>
                      <a:pt x="19" y="28"/>
                    </a:cubicBezTo>
                    <a:cubicBezTo>
                      <a:pt x="21" y="27"/>
                      <a:pt x="24" y="28"/>
                      <a:pt x="26" y="28"/>
                    </a:cubicBezTo>
                    <a:cubicBezTo>
                      <a:pt x="28" y="28"/>
                      <a:pt x="31" y="29"/>
                      <a:pt x="30" y="26"/>
                    </a:cubicBezTo>
                    <a:cubicBezTo>
                      <a:pt x="30" y="24"/>
                      <a:pt x="29" y="23"/>
                      <a:pt x="28" y="21"/>
                    </a:cubicBezTo>
                    <a:cubicBezTo>
                      <a:pt x="28" y="19"/>
                      <a:pt x="29" y="17"/>
                      <a:pt x="30" y="15"/>
                    </a:cubicBezTo>
                    <a:cubicBezTo>
                      <a:pt x="31" y="11"/>
                      <a:pt x="32" y="4"/>
                      <a:pt x="26" y="4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5"/>
              <p:cNvSpPr/>
              <p:nvPr/>
            </p:nvSpPr>
            <p:spPr>
              <a:xfrm>
                <a:off x="3474202" y="3876442"/>
                <a:ext cx="81360" cy="106859"/>
              </a:xfrm>
              <a:custGeom>
                <a:avLst/>
                <a:gdLst/>
                <a:ahLst/>
                <a:cxnLst/>
                <a:rect l="l" t="t" r="r" b="b"/>
                <a:pathLst>
                  <a:path w="23" h="30" extrusionOk="0">
                    <a:moveTo>
                      <a:pt x="19" y="13"/>
                    </a:moveTo>
                    <a:cubicBezTo>
                      <a:pt x="17" y="11"/>
                      <a:pt x="18" y="8"/>
                      <a:pt x="18" y="6"/>
                    </a:cubicBezTo>
                    <a:cubicBezTo>
                      <a:pt x="19" y="4"/>
                      <a:pt x="16" y="2"/>
                      <a:pt x="17" y="0"/>
                    </a:cubicBezTo>
                    <a:cubicBezTo>
                      <a:pt x="12" y="0"/>
                      <a:pt x="8" y="0"/>
                      <a:pt x="3" y="0"/>
                    </a:cubicBezTo>
                    <a:cubicBezTo>
                      <a:pt x="3" y="3"/>
                      <a:pt x="4" y="7"/>
                      <a:pt x="4" y="11"/>
                    </a:cubicBezTo>
                    <a:cubicBezTo>
                      <a:pt x="4" y="15"/>
                      <a:pt x="0" y="18"/>
                      <a:pt x="1" y="22"/>
                    </a:cubicBezTo>
                    <a:cubicBezTo>
                      <a:pt x="2" y="25"/>
                      <a:pt x="4" y="26"/>
                      <a:pt x="3" y="30"/>
                    </a:cubicBezTo>
                    <a:cubicBezTo>
                      <a:pt x="6" y="30"/>
                      <a:pt x="7" y="30"/>
                      <a:pt x="10" y="29"/>
                    </a:cubicBezTo>
                    <a:cubicBezTo>
                      <a:pt x="15" y="28"/>
                      <a:pt x="19" y="26"/>
                      <a:pt x="23" y="24"/>
                    </a:cubicBezTo>
                    <a:cubicBezTo>
                      <a:pt x="21" y="23"/>
                      <a:pt x="20" y="21"/>
                      <a:pt x="20" y="19"/>
                    </a:cubicBezTo>
                    <a:cubicBezTo>
                      <a:pt x="20" y="17"/>
                      <a:pt x="20" y="15"/>
                      <a:pt x="19" y="13"/>
                    </a:cubicBezTo>
                    <a:cubicBezTo>
                      <a:pt x="17" y="11"/>
                      <a:pt x="20" y="15"/>
                      <a:pt x="19" y="13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5"/>
              <p:cNvSpPr/>
              <p:nvPr/>
            </p:nvSpPr>
            <p:spPr>
              <a:xfrm>
                <a:off x="3295698" y="3887370"/>
                <a:ext cx="53430" cy="64358"/>
              </a:xfrm>
              <a:custGeom>
                <a:avLst/>
                <a:gdLst/>
                <a:ahLst/>
                <a:cxnLst/>
                <a:rect l="l" t="t" r="r" b="b"/>
                <a:pathLst>
                  <a:path w="15" h="18" extrusionOk="0">
                    <a:moveTo>
                      <a:pt x="12" y="14"/>
                    </a:moveTo>
                    <a:cubicBezTo>
                      <a:pt x="15" y="13"/>
                      <a:pt x="15" y="8"/>
                      <a:pt x="14" y="6"/>
                    </a:cubicBezTo>
                    <a:cubicBezTo>
                      <a:pt x="12" y="2"/>
                      <a:pt x="8" y="0"/>
                      <a:pt x="5" y="3"/>
                    </a:cubicBezTo>
                    <a:cubicBezTo>
                      <a:pt x="3" y="4"/>
                      <a:pt x="0" y="6"/>
                      <a:pt x="1" y="8"/>
                    </a:cubicBezTo>
                    <a:cubicBezTo>
                      <a:pt x="2" y="10"/>
                      <a:pt x="2" y="11"/>
                      <a:pt x="4" y="12"/>
                    </a:cubicBezTo>
                    <a:cubicBezTo>
                      <a:pt x="5" y="14"/>
                      <a:pt x="5" y="15"/>
                      <a:pt x="7" y="16"/>
                    </a:cubicBezTo>
                    <a:cubicBezTo>
                      <a:pt x="8" y="17"/>
                      <a:pt x="9" y="18"/>
                      <a:pt x="10" y="16"/>
                    </a:cubicBezTo>
                    <a:cubicBezTo>
                      <a:pt x="10" y="15"/>
                      <a:pt x="11" y="15"/>
                      <a:pt x="12" y="14"/>
                    </a:cubicBezTo>
                    <a:cubicBezTo>
                      <a:pt x="14" y="13"/>
                      <a:pt x="11" y="15"/>
                      <a:pt x="12" y="14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5"/>
              <p:cNvSpPr/>
              <p:nvPr/>
            </p:nvSpPr>
            <p:spPr>
              <a:xfrm>
                <a:off x="3327270" y="3915301"/>
                <a:ext cx="78930" cy="75288"/>
              </a:xfrm>
              <a:custGeom>
                <a:avLst/>
                <a:gdLst/>
                <a:ahLst/>
                <a:cxnLst/>
                <a:rect l="l" t="t" r="r" b="b"/>
                <a:pathLst>
                  <a:path w="22" h="21" extrusionOk="0">
                    <a:moveTo>
                      <a:pt x="21" y="17"/>
                    </a:moveTo>
                    <a:cubicBezTo>
                      <a:pt x="22" y="15"/>
                      <a:pt x="20" y="14"/>
                      <a:pt x="19" y="13"/>
                    </a:cubicBezTo>
                    <a:cubicBezTo>
                      <a:pt x="18" y="13"/>
                      <a:pt x="14" y="12"/>
                      <a:pt x="16" y="11"/>
                    </a:cubicBezTo>
                    <a:cubicBezTo>
                      <a:pt x="17" y="10"/>
                      <a:pt x="17" y="7"/>
                      <a:pt x="16" y="6"/>
                    </a:cubicBezTo>
                    <a:cubicBezTo>
                      <a:pt x="15" y="4"/>
                      <a:pt x="14" y="8"/>
                      <a:pt x="13" y="8"/>
                    </a:cubicBezTo>
                    <a:cubicBezTo>
                      <a:pt x="10" y="8"/>
                      <a:pt x="11" y="0"/>
                      <a:pt x="9" y="1"/>
                    </a:cubicBezTo>
                    <a:cubicBezTo>
                      <a:pt x="8" y="2"/>
                      <a:pt x="6" y="3"/>
                      <a:pt x="5" y="4"/>
                    </a:cubicBezTo>
                    <a:cubicBezTo>
                      <a:pt x="4" y="6"/>
                      <a:pt x="2" y="7"/>
                      <a:pt x="0" y="9"/>
                    </a:cubicBezTo>
                    <a:cubicBezTo>
                      <a:pt x="5" y="12"/>
                      <a:pt x="8" y="15"/>
                      <a:pt x="12" y="18"/>
                    </a:cubicBezTo>
                    <a:cubicBezTo>
                      <a:pt x="14" y="20"/>
                      <a:pt x="16" y="21"/>
                      <a:pt x="19" y="21"/>
                    </a:cubicBezTo>
                    <a:cubicBezTo>
                      <a:pt x="22" y="21"/>
                      <a:pt x="20" y="19"/>
                      <a:pt x="21" y="17"/>
                    </a:cubicBezTo>
                    <a:cubicBezTo>
                      <a:pt x="22" y="15"/>
                      <a:pt x="21" y="19"/>
                      <a:pt x="21" y="17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5"/>
              <p:cNvSpPr/>
              <p:nvPr/>
            </p:nvSpPr>
            <p:spPr>
              <a:xfrm>
                <a:off x="3271412" y="3843657"/>
                <a:ext cx="123860" cy="104431"/>
              </a:xfrm>
              <a:custGeom>
                <a:avLst/>
                <a:gdLst/>
                <a:ahLst/>
                <a:cxnLst/>
                <a:rect l="l" t="t" r="r" b="b"/>
                <a:pathLst>
                  <a:path w="35" h="29" extrusionOk="0">
                    <a:moveTo>
                      <a:pt x="10" y="16"/>
                    </a:moveTo>
                    <a:cubicBezTo>
                      <a:pt x="14" y="14"/>
                      <a:pt x="18" y="12"/>
                      <a:pt x="20" y="17"/>
                    </a:cubicBezTo>
                    <a:cubicBezTo>
                      <a:pt x="22" y="19"/>
                      <a:pt x="21" y="20"/>
                      <a:pt x="21" y="23"/>
                    </a:cubicBezTo>
                    <a:cubicBezTo>
                      <a:pt x="22" y="24"/>
                      <a:pt x="24" y="21"/>
                      <a:pt x="25" y="21"/>
                    </a:cubicBezTo>
                    <a:cubicBezTo>
                      <a:pt x="27" y="20"/>
                      <a:pt x="27" y="29"/>
                      <a:pt x="29" y="27"/>
                    </a:cubicBezTo>
                    <a:cubicBezTo>
                      <a:pt x="30" y="27"/>
                      <a:pt x="30" y="26"/>
                      <a:pt x="31" y="26"/>
                    </a:cubicBezTo>
                    <a:cubicBezTo>
                      <a:pt x="31" y="25"/>
                      <a:pt x="33" y="26"/>
                      <a:pt x="33" y="25"/>
                    </a:cubicBezTo>
                    <a:cubicBezTo>
                      <a:pt x="34" y="24"/>
                      <a:pt x="33" y="23"/>
                      <a:pt x="33" y="23"/>
                    </a:cubicBezTo>
                    <a:cubicBezTo>
                      <a:pt x="33" y="21"/>
                      <a:pt x="35" y="22"/>
                      <a:pt x="35" y="22"/>
                    </a:cubicBezTo>
                    <a:cubicBezTo>
                      <a:pt x="35" y="21"/>
                      <a:pt x="32" y="20"/>
                      <a:pt x="34" y="19"/>
                    </a:cubicBezTo>
                    <a:cubicBezTo>
                      <a:pt x="35" y="18"/>
                      <a:pt x="35" y="17"/>
                      <a:pt x="33" y="16"/>
                    </a:cubicBezTo>
                    <a:cubicBezTo>
                      <a:pt x="32" y="15"/>
                      <a:pt x="34" y="13"/>
                      <a:pt x="33" y="12"/>
                    </a:cubicBezTo>
                    <a:cubicBezTo>
                      <a:pt x="32" y="11"/>
                      <a:pt x="33" y="10"/>
                      <a:pt x="32" y="8"/>
                    </a:cubicBezTo>
                    <a:cubicBezTo>
                      <a:pt x="31" y="7"/>
                      <a:pt x="29" y="0"/>
                      <a:pt x="26" y="2"/>
                    </a:cubicBezTo>
                    <a:cubicBezTo>
                      <a:pt x="26" y="2"/>
                      <a:pt x="25" y="3"/>
                      <a:pt x="24" y="3"/>
                    </a:cubicBezTo>
                    <a:cubicBezTo>
                      <a:pt x="23" y="3"/>
                      <a:pt x="23" y="3"/>
                      <a:pt x="22" y="3"/>
                    </a:cubicBezTo>
                    <a:cubicBezTo>
                      <a:pt x="21" y="4"/>
                      <a:pt x="20" y="3"/>
                      <a:pt x="19" y="3"/>
                    </a:cubicBezTo>
                    <a:cubicBezTo>
                      <a:pt x="18" y="3"/>
                      <a:pt x="18" y="4"/>
                      <a:pt x="18" y="3"/>
                    </a:cubicBezTo>
                    <a:cubicBezTo>
                      <a:pt x="16" y="2"/>
                      <a:pt x="17" y="2"/>
                      <a:pt x="15" y="2"/>
                    </a:cubicBezTo>
                    <a:cubicBezTo>
                      <a:pt x="12" y="3"/>
                      <a:pt x="12" y="1"/>
                      <a:pt x="10" y="1"/>
                    </a:cubicBezTo>
                    <a:cubicBezTo>
                      <a:pt x="8" y="0"/>
                      <a:pt x="6" y="0"/>
                      <a:pt x="5" y="1"/>
                    </a:cubicBezTo>
                    <a:cubicBezTo>
                      <a:pt x="5" y="2"/>
                      <a:pt x="3" y="3"/>
                      <a:pt x="5" y="4"/>
                    </a:cubicBezTo>
                    <a:cubicBezTo>
                      <a:pt x="6" y="5"/>
                      <a:pt x="5" y="6"/>
                      <a:pt x="3" y="6"/>
                    </a:cubicBezTo>
                    <a:cubicBezTo>
                      <a:pt x="1" y="6"/>
                      <a:pt x="0" y="6"/>
                      <a:pt x="0" y="8"/>
                    </a:cubicBezTo>
                    <a:cubicBezTo>
                      <a:pt x="1" y="10"/>
                      <a:pt x="2" y="11"/>
                      <a:pt x="3" y="13"/>
                    </a:cubicBezTo>
                    <a:cubicBezTo>
                      <a:pt x="5" y="15"/>
                      <a:pt x="6" y="16"/>
                      <a:pt x="8" y="19"/>
                    </a:cubicBezTo>
                    <a:cubicBezTo>
                      <a:pt x="9" y="18"/>
                      <a:pt x="9" y="17"/>
                      <a:pt x="10" y="16"/>
                    </a:cubicBezTo>
                    <a:cubicBezTo>
                      <a:pt x="11" y="16"/>
                      <a:pt x="10" y="17"/>
                      <a:pt x="10" y="16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5"/>
              <p:cNvSpPr/>
              <p:nvPr/>
            </p:nvSpPr>
            <p:spPr>
              <a:xfrm>
                <a:off x="3238626" y="3847300"/>
                <a:ext cx="57073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16" h="7" extrusionOk="0">
                    <a:moveTo>
                      <a:pt x="10" y="5"/>
                    </a:moveTo>
                    <a:cubicBezTo>
                      <a:pt x="11" y="5"/>
                      <a:pt x="16" y="5"/>
                      <a:pt x="14" y="3"/>
                    </a:cubicBezTo>
                    <a:cubicBezTo>
                      <a:pt x="12" y="2"/>
                      <a:pt x="14" y="1"/>
                      <a:pt x="14" y="0"/>
                    </a:cubicBezTo>
                    <a:cubicBezTo>
                      <a:pt x="12" y="0"/>
                      <a:pt x="9" y="0"/>
                      <a:pt x="7" y="0"/>
                    </a:cubicBezTo>
                    <a:cubicBezTo>
                      <a:pt x="5" y="0"/>
                      <a:pt x="5" y="1"/>
                      <a:pt x="4" y="0"/>
                    </a:cubicBezTo>
                    <a:cubicBezTo>
                      <a:pt x="2" y="0"/>
                      <a:pt x="2" y="0"/>
                      <a:pt x="0" y="1"/>
                    </a:cubicBezTo>
                    <a:cubicBezTo>
                      <a:pt x="1" y="2"/>
                      <a:pt x="1" y="3"/>
                      <a:pt x="3" y="3"/>
                    </a:cubicBezTo>
                    <a:cubicBezTo>
                      <a:pt x="4" y="3"/>
                      <a:pt x="7" y="3"/>
                      <a:pt x="7" y="3"/>
                    </a:cubicBezTo>
                    <a:cubicBezTo>
                      <a:pt x="5" y="5"/>
                      <a:pt x="7" y="6"/>
                      <a:pt x="9" y="7"/>
                    </a:cubicBezTo>
                    <a:cubicBezTo>
                      <a:pt x="9" y="7"/>
                      <a:pt x="9" y="5"/>
                      <a:pt x="10" y="5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5"/>
              <p:cNvSpPr/>
              <p:nvPr/>
            </p:nvSpPr>
            <p:spPr>
              <a:xfrm>
                <a:off x="3234983" y="3823013"/>
                <a:ext cx="53430" cy="14572"/>
              </a:xfrm>
              <a:custGeom>
                <a:avLst/>
                <a:gdLst/>
                <a:ahLst/>
                <a:cxnLst/>
                <a:rect l="l" t="t" r="r" b="b"/>
                <a:pathLst>
                  <a:path w="15" h="4" extrusionOk="0">
                    <a:moveTo>
                      <a:pt x="4" y="4"/>
                    </a:moveTo>
                    <a:cubicBezTo>
                      <a:pt x="6" y="3"/>
                      <a:pt x="7" y="2"/>
                      <a:pt x="9" y="3"/>
                    </a:cubicBezTo>
                    <a:cubicBezTo>
                      <a:pt x="10" y="3"/>
                      <a:pt x="14" y="4"/>
                      <a:pt x="15" y="2"/>
                    </a:cubicBezTo>
                    <a:cubicBezTo>
                      <a:pt x="15" y="3"/>
                      <a:pt x="9" y="0"/>
                      <a:pt x="8" y="1"/>
                    </a:cubicBezTo>
                    <a:cubicBezTo>
                      <a:pt x="5" y="2"/>
                      <a:pt x="1" y="0"/>
                      <a:pt x="0" y="4"/>
                    </a:cubicBezTo>
                    <a:cubicBezTo>
                      <a:pt x="2" y="4"/>
                      <a:pt x="3" y="4"/>
                      <a:pt x="4" y="4"/>
                    </a:cubicBezTo>
                    <a:cubicBezTo>
                      <a:pt x="5" y="4"/>
                      <a:pt x="4" y="4"/>
                      <a:pt x="4" y="4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289;p5"/>
              <p:cNvSpPr/>
              <p:nvPr/>
            </p:nvSpPr>
            <p:spPr>
              <a:xfrm>
                <a:off x="3227696" y="3572866"/>
                <a:ext cx="213719" cy="242861"/>
              </a:xfrm>
              <a:custGeom>
                <a:avLst/>
                <a:gdLst/>
                <a:ahLst/>
                <a:cxnLst/>
                <a:rect l="l" t="t" r="r" b="b"/>
                <a:pathLst>
                  <a:path w="60" h="68" extrusionOk="0">
                    <a:moveTo>
                      <a:pt x="5" y="57"/>
                    </a:moveTo>
                    <a:cubicBezTo>
                      <a:pt x="7" y="57"/>
                      <a:pt x="13" y="55"/>
                      <a:pt x="15" y="57"/>
                    </a:cubicBezTo>
                    <a:cubicBezTo>
                      <a:pt x="16" y="58"/>
                      <a:pt x="17" y="58"/>
                      <a:pt x="18" y="59"/>
                    </a:cubicBezTo>
                    <a:cubicBezTo>
                      <a:pt x="19" y="61"/>
                      <a:pt x="20" y="62"/>
                      <a:pt x="21" y="63"/>
                    </a:cubicBezTo>
                    <a:cubicBezTo>
                      <a:pt x="22" y="64"/>
                      <a:pt x="26" y="68"/>
                      <a:pt x="27" y="64"/>
                    </a:cubicBezTo>
                    <a:cubicBezTo>
                      <a:pt x="28" y="58"/>
                      <a:pt x="30" y="65"/>
                      <a:pt x="32" y="64"/>
                    </a:cubicBezTo>
                    <a:cubicBezTo>
                      <a:pt x="33" y="62"/>
                      <a:pt x="33" y="62"/>
                      <a:pt x="35" y="62"/>
                    </a:cubicBezTo>
                    <a:cubicBezTo>
                      <a:pt x="37" y="62"/>
                      <a:pt x="38" y="62"/>
                      <a:pt x="39" y="62"/>
                    </a:cubicBezTo>
                    <a:cubicBezTo>
                      <a:pt x="41" y="61"/>
                      <a:pt x="43" y="61"/>
                      <a:pt x="44" y="61"/>
                    </a:cubicBezTo>
                    <a:cubicBezTo>
                      <a:pt x="47" y="61"/>
                      <a:pt x="50" y="61"/>
                      <a:pt x="53" y="61"/>
                    </a:cubicBezTo>
                    <a:cubicBezTo>
                      <a:pt x="54" y="61"/>
                      <a:pt x="57" y="62"/>
                      <a:pt x="58" y="61"/>
                    </a:cubicBezTo>
                    <a:cubicBezTo>
                      <a:pt x="59" y="61"/>
                      <a:pt x="58" y="55"/>
                      <a:pt x="58" y="54"/>
                    </a:cubicBezTo>
                    <a:cubicBezTo>
                      <a:pt x="57" y="48"/>
                      <a:pt x="56" y="43"/>
                      <a:pt x="56" y="38"/>
                    </a:cubicBezTo>
                    <a:cubicBezTo>
                      <a:pt x="55" y="29"/>
                      <a:pt x="53" y="21"/>
                      <a:pt x="52" y="12"/>
                    </a:cubicBezTo>
                    <a:cubicBezTo>
                      <a:pt x="55" y="12"/>
                      <a:pt x="58" y="12"/>
                      <a:pt x="60" y="12"/>
                    </a:cubicBezTo>
                    <a:cubicBezTo>
                      <a:pt x="54" y="8"/>
                      <a:pt x="48" y="4"/>
                      <a:pt x="43" y="0"/>
                    </a:cubicBezTo>
                    <a:cubicBezTo>
                      <a:pt x="43" y="1"/>
                      <a:pt x="43" y="7"/>
                      <a:pt x="42" y="7"/>
                    </a:cubicBezTo>
                    <a:cubicBezTo>
                      <a:pt x="41" y="7"/>
                      <a:pt x="39" y="7"/>
                      <a:pt x="37" y="7"/>
                    </a:cubicBezTo>
                    <a:cubicBezTo>
                      <a:pt x="35" y="7"/>
                      <a:pt x="32" y="7"/>
                      <a:pt x="29" y="7"/>
                    </a:cubicBezTo>
                    <a:cubicBezTo>
                      <a:pt x="29" y="7"/>
                      <a:pt x="26" y="7"/>
                      <a:pt x="26" y="7"/>
                    </a:cubicBezTo>
                    <a:cubicBezTo>
                      <a:pt x="25" y="8"/>
                      <a:pt x="26" y="11"/>
                      <a:pt x="26" y="12"/>
                    </a:cubicBezTo>
                    <a:cubicBezTo>
                      <a:pt x="26" y="14"/>
                      <a:pt x="26" y="17"/>
                      <a:pt x="26" y="19"/>
                    </a:cubicBezTo>
                    <a:cubicBezTo>
                      <a:pt x="26" y="22"/>
                      <a:pt x="20" y="21"/>
                      <a:pt x="20" y="25"/>
                    </a:cubicBezTo>
                    <a:cubicBezTo>
                      <a:pt x="20" y="26"/>
                      <a:pt x="21" y="31"/>
                      <a:pt x="20" y="32"/>
                    </a:cubicBezTo>
                    <a:cubicBezTo>
                      <a:pt x="20" y="32"/>
                      <a:pt x="17" y="32"/>
                      <a:pt x="16" y="32"/>
                    </a:cubicBezTo>
                    <a:cubicBezTo>
                      <a:pt x="12" y="32"/>
                      <a:pt x="7" y="32"/>
                      <a:pt x="3" y="32"/>
                    </a:cubicBezTo>
                    <a:cubicBezTo>
                      <a:pt x="2" y="32"/>
                      <a:pt x="0" y="31"/>
                      <a:pt x="1" y="33"/>
                    </a:cubicBezTo>
                    <a:cubicBezTo>
                      <a:pt x="2" y="34"/>
                      <a:pt x="3" y="35"/>
                      <a:pt x="4" y="36"/>
                    </a:cubicBezTo>
                    <a:cubicBezTo>
                      <a:pt x="5" y="38"/>
                      <a:pt x="4" y="40"/>
                      <a:pt x="3" y="41"/>
                    </a:cubicBezTo>
                    <a:cubicBezTo>
                      <a:pt x="3" y="44"/>
                      <a:pt x="6" y="45"/>
                      <a:pt x="6" y="48"/>
                    </a:cubicBezTo>
                    <a:cubicBezTo>
                      <a:pt x="7" y="51"/>
                      <a:pt x="4" y="55"/>
                      <a:pt x="3" y="58"/>
                    </a:cubicBezTo>
                    <a:cubicBezTo>
                      <a:pt x="4" y="58"/>
                      <a:pt x="4" y="57"/>
                      <a:pt x="5" y="57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5"/>
              <p:cNvSpPr/>
              <p:nvPr/>
            </p:nvSpPr>
            <p:spPr>
              <a:xfrm>
                <a:off x="3227696" y="3773226"/>
                <a:ext cx="103216" cy="81360"/>
              </a:xfrm>
              <a:custGeom>
                <a:avLst/>
                <a:gdLst/>
                <a:ahLst/>
                <a:cxnLst/>
                <a:rect l="l" t="t" r="r" b="b"/>
                <a:pathLst>
                  <a:path w="29" h="23" extrusionOk="0">
                    <a:moveTo>
                      <a:pt x="8" y="22"/>
                    </a:moveTo>
                    <a:cubicBezTo>
                      <a:pt x="9" y="22"/>
                      <a:pt x="9" y="21"/>
                      <a:pt x="10" y="21"/>
                    </a:cubicBezTo>
                    <a:cubicBezTo>
                      <a:pt x="12" y="21"/>
                      <a:pt x="13" y="21"/>
                      <a:pt x="15" y="21"/>
                    </a:cubicBezTo>
                    <a:cubicBezTo>
                      <a:pt x="17" y="21"/>
                      <a:pt x="20" y="20"/>
                      <a:pt x="23" y="21"/>
                    </a:cubicBezTo>
                    <a:cubicBezTo>
                      <a:pt x="24" y="22"/>
                      <a:pt x="25" y="23"/>
                      <a:pt x="27" y="22"/>
                    </a:cubicBezTo>
                    <a:cubicBezTo>
                      <a:pt x="29" y="22"/>
                      <a:pt x="29" y="21"/>
                      <a:pt x="29" y="19"/>
                    </a:cubicBezTo>
                    <a:cubicBezTo>
                      <a:pt x="29" y="17"/>
                      <a:pt x="25" y="16"/>
                      <a:pt x="25" y="14"/>
                    </a:cubicBezTo>
                    <a:cubicBezTo>
                      <a:pt x="25" y="14"/>
                      <a:pt x="25" y="10"/>
                      <a:pt x="25" y="10"/>
                    </a:cubicBezTo>
                    <a:cubicBezTo>
                      <a:pt x="24" y="10"/>
                      <a:pt x="20" y="5"/>
                      <a:pt x="19" y="4"/>
                    </a:cubicBezTo>
                    <a:cubicBezTo>
                      <a:pt x="16" y="1"/>
                      <a:pt x="13" y="0"/>
                      <a:pt x="9" y="1"/>
                    </a:cubicBezTo>
                    <a:cubicBezTo>
                      <a:pt x="8" y="1"/>
                      <a:pt x="5" y="0"/>
                      <a:pt x="5" y="1"/>
                    </a:cubicBezTo>
                    <a:cubicBezTo>
                      <a:pt x="4" y="2"/>
                      <a:pt x="2" y="4"/>
                      <a:pt x="2" y="6"/>
                    </a:cubicBezTo>
                    <a:cubicBezTo>
                      <a:pt x="3" y="8"/>
                      <a:pt x="3" y="9"/>
                      <a:pt x="1" y="10"/>
                    </a:cubicBezTo>
                    <a:cubicBezTo>
                      <a:pt x="0" y="10"/>
                      <a:pt x="3" y="12"/>
                      <a:pt x="2" y="12"/>
                    </a:cubicBezTo>
                    <a:cubicBezTo>
                      <a:pt x="4" y="13"/>
                      <a:pt x="2" y="13"/>
                      <a:pt x="2" y="14"/>
                    </a:cubicBezTo>
                    <a:cubicBezTo>
                      <a:pt x="2" y="14"/>
                      <a:pt x="3" y="15"/>
                      <a:pt x="4" y="15"/>
                    </a:cubicBezTo>
                    <a:cubicBezTo>
                      <a:pt x="4" y="16"/>
                      <a:pt x="8" y="15"/>
                      <a:pt x="9" y="15"/>
                    </a:cubicBezTo>
                    <a:cubicBezTo>
                      <a:pt x="10" y="15"/>
                      <a:pt x="10" y="14"/>
                      <a:pt x="10" y="14"/>
                    </a:cubicBezTo>
                    <a:cubicBezTo>
                      <a:pt x="11" y="14"/>
                      <a:pt x="17" y="17"/>
                      <a:pt x="17" y="16"/>
                    </a:cubicBezTo>
                    <a:cubicBezTo>
                      <a:pt x="16" y="18"/>
                      <a:pt x="12" y="17"/>
                      <a:pt x="11" y="17"/>
                    </a:cubicBezTo>
                    <a:cubicBezTo>
                      <a:pt x="9" y="16"/>
                      <a:pt x="8" y="18"/>
                      <a:pt x="6" y="18"/>
                    </a:cubicBezTo>
                    <a:cubicBezTo>
                      <a:pt x="3" y="18"/>
                      <a:pt x="1" y="18"/>
                      <a:pt x="3" y="21"/>
                    </a:cubicBezTo>
                    <a:cubicBezTo>
                      <a:pt x="3" y="22"/>
                      <a:pt x="4" y="21"/>
                      <a:pt x="5" y="21"/>
                    </a:cubicBezTo>
                    <a:cubicBezTo>
                      <a:pt x="6" y="21"/>
                      <a:pt x="7" y="22"/>
                      <a:pt x="8" y="22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5"/>
              <p:cNvSpPr/>
              <p:nvPr/>
            </p:nvSpPr>
            <p:spPr>
              <a:xfrm>
                <a:off x="3317556" y="3612937"/>
                <a:ext cx="298720" cy="278078"/>
              </a:xfrm>
              <a:custGeom>
                <a:avLst/>
                <a:gdLst/>
                <a:ahLst/>
                <a:cxnLst/>
                <a:rect l="l" t="t" r="r" b="b"/>
                <a:pathLst>
                  <a:path w="84" h="78" extrusionOk="0">
                    <a:moveTo>
                      <a:pt x="27" y="1"/>
                    </a:moveTo>
                    <a:cubicBezTo>
                      <a:pt x="29" y="16"/>
                      <a:pt x="31" y="31"/>
                      <a:pt x="33" y="45"/>
                    </a:cubicBezTo>
                    <a:cubicBezTo>
                      <a:pt x="33" y="47"/>
                      <a:pt x="35" y="50"/>
                      <a:pt x="32" y="50"/>
                    </a:cubicBezTo>
                    <a:cubicBezTo>
                      <a:pt x="28" y="50"/>
                      <a:pt x="23" y="50"/>
                      <a:pt x="19" y="50"/>
                    </a:cubicBezTo>
                    <a:cubicBezTo>
                      <a:pt x="17" y="50"/>
                      <a:pt x="16" y="50"/>
                      <a:pt x="15" y="50"/>
                    </a:cubicBezTo>
                    <a:cubicBezTo>
                      <a:pt x="14" y="50"/>
                      <a:pt x="13" y="51"/>
                      <a:pt x="12" y="51"/>
                    </a:cubicBezTo>
                    <a:cubicBezTo>
                      <a:pt x="11" y="52"/>
                      <a:pt x="10" y="51"/>
                      <a:pt x="8" y="51"/>
                    </a:cubicBezTo>
                    <a:cubicBezTo>
                      <a:pt x="7" y="51"/>
                      <a:pt x="7" y="53"/>
                      <a:pt x="6" y="52"/>
                    </a:cubicBezTo>
                    <a:cubicBezTo>
                      <a:pt x="5" y="52"/>
                      <a:pt x="4" y="50"/>
                      <a:pt x="3" y="50"/>
                    </a:cubicBezTo>
                    <a:cubicBezTo>
                      <a:pt x="2" y="50"/>
                      <a:pt x="2" y="56"/>
                      <a:pt x="0" y="55"/>
                    </a:cubicBezTo>
                    <a:cubicBezTo>
                      <a:pt x="0" y="56"/>
                      <a:pt x="0" y="58"/>
                      <a:pt x="0" y="59"/>
                    </a:cubicBezTo>
                    <a:cubicBezTo>
                      <a:pt x="0" y="61"/>
                      <a:pt x="2" y="61"/>
                      <a:pt x="3" y="63"/>
                    </a:cubicBezTo>
                    <a:cubicBezTo>
                      <a:pt x="4" y="64"/>
                      <a:pt x="3" y="66"/>
                      <a:pt x="4" y="67"/>
                    </a:cubicBezTo>
                    <a:cubicBezTo>
                      <a:pt x="5" y="69"/>
                      <a:pt x="6" y="67"/>
                      <a:pt x="7" y="68"/>
                    </a:cubicBezTo>
                    <a:cubicBezTo>
                      <a:pt x="7" y="69"/>
                      <a:pt x="10" y="68"/>
                      <a:pt x="11" y="68"/>
                    </a:cubicBezTo>
                    <a:cubicBezTo>
                      <a:pt x="12" y="68"/>
                      <a:pt x="14" y="66"/>
                      <a:pt x="15" y="66"/>
                    </a:cubicBezTo>
                    <a:cubicBezTo>
                      <a:pt x="17" y="68"/>
                      <a:pt x="18" y="73"/>
                      <a:pt x="20" y="75"/>
                    </a:cubicBezTo>
                    <a:cubicBezTo>
                      <a:pt x="20" y="75"/>
                      <a:pt x="19" y="77"/>
                      <a:pt x="20" y="77"/>
                    </a:cubicBezTo>
                    <a:cubicBezTo>
                      <a:pt x="21" y="78"/>
                      <a:pt x="22" y="76"/>
                      <a:pt x="23" y="77"/>
                    </a:cubicBezTo>
                    <a:cubicBezTo>
                      <a:pt x="24" y="78"/>
                      <a:pt x="26" y="78"/>
                      <a:pt x="27" y="77"/>
                    </a:cubicBezTo>
                    <a:cubicBezTo>
                      <a:pt x="29" y="75"/>
                      <a:pt x="29" y="77"/>
                      <a:pt x="30" y="77"/>
                    </a:cubicBezTo>
                    <a:cubicBezTo>
                      <a:pt x="33" y="77"/>
                      <a:pt x="35" y="73"/>
                      <a:pt x="35" y="71"/>
                    </a:cubicBezTo>
                    <a:cubicBezTo>
                      <a:pt x="35" y="70"/>
                      <a:pt x="33" y="70"/>
                      <a:pt x="35" y="69"/>
                    </a:cubicBezTo>
                    <a:cubicBezTo>
                      <a:pt x="36" y="68"/>
                      <a:pt x="38" y="69"/>
                      <a:pt x="39" y="67"/>
                    </a:cubicBezTo>
                    <a:cubicBezTo>
                      <a:pt x="39" y="66"/>
                      <a:pt x="40" y="64"/>
                      <a:pt x="40" y="63"/>
                    </a:cubicBezTo>
                    <a:cubicBezTo>
                      <a:pt x="41" y="61"/>
                      <a:pt x="41" y="60"/>
                      <a:pt x="42" y="62"/>
                    </a:cubicBezTo>
                    <a:cubicBezTo>
                      <a:pt x="45" y="64"/>
                      <a:pt x="47" y="56"/>
                      <a:pt x="49" y="57"/>
                    </a:cubicBezTo>
                    <a:cubicBezTo>
                      <a:pt x="50" y="57"/>
                      <a:pt x="50" y="57"/>
                      <a:pt x="51" y="57"/>
                    </a:cubicBezTo>
                    <a:cubicBezTo>
                      <a:pt x="51" y="57"/>
                      <a:pt x="52" y="56"/>
                      <a:pt x="52" y="56"/>
                    </a:cubicBezTo>
                    <a:cubicBezTo>
                      <a:pt x="53" y="55"/>
                      <a:pt x="54" y="55"/>
                      <a:pt x="55" y="54"/>
                    </a:cubicBezTo>
                    <a:cubicBezTo>
                      <a:pt x="58" y="51"/>
                      <a:pt x="61" y="54"/>
                      <a:pt x="65" y="53"/>
                    </a:cubicBezTo>
                    <a:cubicBezTo>
                      <a:pt x="67" y="53"/>
                      <a:pt x="68" y="52"/>
                      <a:pt x="70" y="52"/>
                    </a:cubicBezTo>
                    <a:cubicBezTo>
                      <a:pt x="73" y="52"/>
                      <a:pt x="76" y="52"/>
                      <a:pt x="78" y="51"/>
                    </a:cubicBezTo>
                    <a:cubicBezTo>
                      <a:pt x="84" y="49"/>
                      <a:pt x="82" y="36"/>
                      <a:pt x="82" y="31"/>
                    </a:cubicBezTo>
                    <a:cubicBezTo>
                      <a:pt x="81" y="32"/>
                      <a:pt x="78" y="34"/>
                      <a:pt x="77" y="32"/>
                    </a:cubicBezTo>
                    <a:cubicBezTo>
                      <a:pt x="76" y="31"/>
                      <a:pt x="78" y="29"/>
                      <a:pt x="77" y="28"/>
                    </a:cubicBezTo>
                    <a:cubicBezTo>
                      <a:pt x="76" y="26"/>
                      <a:pt x="72" y="27"/>
                      <a:pt x="70" y="26"/>
                    </a:cubicBezTo>
                    <a:cubicBezTo>
                      <a:pt x="68" y="26"/>
                      <a:pt x="67" y="23"/>
                      <a:pt x="66" y="22"/>
                    </a:cubicBezTo>
                    <a:cubicBezTo>
                      <a:pt x="66" y="21"/>
                      <a:pt x="65" y="20"/>
                      <a:pt x="63" y="20"/>
                    </a:cubicBezTo>
                    <a:cubicBezTo>
                      <a:pt x="61" y="18"/>
                      <a:pt x="58" y="16"/>
                      <a:pt x="56" y="14"/>
                    </a:cubicBezTo>
                    <a:cubicBezTo>
                      <a:pt x="50" y="11"/>
                      <a:pt x="44" y="7"/>
                      <a:pt x="39" y="3"/>
                    </a:cubicBezTo>
                    <a:cubicBezTo>
                      <a:pt x="38" y="3"/>
                      <a:pt x="36" y="1"/>
                      <a:pt x="35" y="1"/>
                    </a:cubicBezTo>
                    <a:cubicBezTo>
                      <a:pt x="33" y="0"/>
                      <a:pt x="30" y="1"/>
                      <a:pt x="27" y="1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5"/>
              <p:cNvSpPr/>
              <p:nvPr/>
            </p:nvSpPr>
            <p:spPr>
              <a:xfrm>
                <a:off x="3957497" y="3484219"/>
                <a:ext cx="196718" cy="191861"/>
              </a:xfrm>
              <a:custGeom>
                <a:avLst/>
                <a:gdLst/>
                <a:ahLst/>
                <a:cxnLst/>
                <a:rect l="l" t="t" r="r" b="b"/>
                <a:pathLst>
                  <a:path w="55" h="54" extrusionOk="0">
                    <a:moveTo>
                      <a:pt x="45" y="54"/>
                    </a:moveTo>
                    <a:cubicBezTo>
                      <a:pt x="46" y="54"/>
                      <a:pt x="46" y="51"/>
                      <a:pt x="48" y="51"/>
                    </a:cubicBezTo>
                    <a:cubicBezTo>
                      <a:pt x="51" y="51"/>
                      <a:pt x="49" y="49"/>
                      <a:pt x="51" y="48"/>
                    </a:cubicBezTo>
                    <a:cubicBezTo>
                      <a:pt x="54" y="47"/>
                      <a:pt x="54" y="47"/>
                      <a:pt x="54" y="44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4" y="42"/>
                      <a:pt x="51" y="37"/>
                      <a:pt x="50" y="36"/>
                    </a:cubicBezTo>
                    <a:cubicBezTo>
                      <a:pt x="49" y="32"/>
                      <a:pt x="47" y="28"/>
                      <a:pt x="45" y="25"/>
                    </a:cubicBezTo>
                    <a:cubicBezTo>
                      <a:pt x="43" y="22"/>
                      <a:pt x="42" y="18"/>
                      <a:pt x="40" y="16"/>
                    </a:cubicBezTo>
                    <a:cubicBezTo>
                      <a:pt x="39" y="15"/>
                      <a:pt x="37" y="9"/>
                      <a:pt x="38" y="8"/>
                    </a:cubicBezTo>
                    <a:cubicBezTo>
                      <a:pt x="38" y="8"/>
                      <a:pt x="46" y="22"/>
                      <a:pt x="47" y="22"/>
                    </a:cubicBezTo>
                    <a:cubicBezTo>
                      <a:pt x="48" y="22"/>
                      <a:pt x="49" y="19"/>
                      <a:pt x="49" y="19"/>
                    </a:cubicBezTo>
                    <a:cubicBezTo>
                      <a:pt x="49" y="17"/>
                      <a:pt x="49" y="15"/>
                      <a:pt x="48" y="14"/>
                    </a:cubicBezTo>
                    <a:cubicBezTo>
                      <a:pt x="48" y="10"/>
                      <a:pt x="47" y="6"/>
                      <a:pt x="47" y="2"/>
                    </a:cubicBezTo>
                    <a:cubicBezTo>
                      <a:pt x="45" y="4"/>
                      <a:pt x="40" y="4"/>
                      <a:pt x="38" y="2"/>
                    </a:cubicBezTo>
                    <a:cubicBezTo>
                      <a:pt x="34" y="0"/>
                      <a:pt x="29" y="1"/>
                      <a:pt x="25" y="3"/>
                    </a:cubicBezTo>
                    <a:cubicBezTo>
                      <a:pt x="22" y="5"/>
                      <a:pt x="19" y="4"/>
                      <a:pt x="16" y="3"/>
                    </a:cubicBezTo>
                    <a:cubicBezTo>
                      <a:pt x="12" y="2"/>
                      <a:pt x="8" y="2"/>
                      <a:pt x="4" y="1"/>
                    </a:cubicBezTo>
                    <a:cubicBezTo>
                      <a:pt x="4" y="1"/>
                      <a:pt x="3" y="0"/>
                      <a:pt x="3" y="0"/>
                    </a:cubicBezTo>
                    <a:cubicBezTo>
                      <a:pt x="2" y="1"/>
                      <a:pt x="2" y="2"/>
                      <a:pt x="1" y="3"/>
                    </a:cubicBezTo>
                    <a:cubicBezTo>
                      <a:pt x="0" y="4"/>
                      <a:pt x="3" y="5"/>
                      <a:pt x="2" y="7"/>
                    </a:cubicBezTo>
                    <a:cubicBezTo>
                      <a:pt x="1" y="8"/>
                      <a:pt x="1" y="9"/>
                      <a:pt x="1" y="11"/>
                    </a:cubicBezTo>
                    <a:cubicBezTo>
                      <a:pt x="2" y="11"/>
                      <a:pt x="2" y="12"/>
                      <a:pt x="2" y="13"/>
                    </a:cubicBezTo>
                    <a:cubicBezTo>
                      <a:pt x="2" y="17"/>
                      <a:pt x="2" y="21"/>
                      <a:pt x="2" y="25"/>
                    </a:cubicBezTo>
                    <a:cubicBezTo>
                      <a:pt x="2" y="28"/>
                      <a:pt x="2" y="52"/>
                      <a:pt x="2" y="52"/>
                    </a:cubicBezTo>
                    <a:cubicBezTo>
                      <a:pt x="13" y="52"/>
                      <a:pt x="23" y="52"/>
                      <a:pt x="34" y="52"/>
                    </a:cubicBezTo>
                    <a:cubicBezTo>
                      <a:pt x="36" y="52"/>
                      <a:pt x="38" y="52"/>
                      <a:pt x="40" y="52"/>
                    </a:cubicBezTo>
                    <a:cubicBezTo>
                      <a:pt x="42" y="52"/>
                      <a:pt x="43" y="54"/>
                      <a:pt x="45" y="54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5"/>
              <p:cNvSpPr/>
              <p:nvPr/>
            </p:nvSpPr>
            <p:spPr>
              <a:xfrm>
                <a:off x="3666062" y="3373719"/>
                <a:ext cx="71645" cy="138432"/>
              </a:xfrm>
              <a:custGeom>
                <a:avLst/>
                <a:gdLst/>
                <a:ahLst/>
                <a:cxnLst/>
                <a:rect l="l" t="t" r="r" b="b"/>
                <a:pathLst>
                  <a:path w="20" h="39" extrusionOk="0">
                    <a:moveTo>
                      <a:pt x="14" y="34"/>
                    </a:moveTo>
                    <a:cubicBezTo>
                      <a:pt x="12" y="32"/>
                      <a:pt x="16" y="30"/>
                      <a:pt x="17" y="30"/>
                    </a:cubicBezTo>
                    <a:cubicBezTo>
                      <a:pt x="19" y="29"/>
                      <a:pt x="20" y="28"/>
                      <a:pt x="20" y="27"/>
                    </a:cubicBezTo>
                    <a:cubicBezTo>
                      <a:pt x="20" y="26"/>
                      <a:pt x="20" y="25"/>
                      <a:pt x="20" y="24"/>
                    </a:cubicBezTo>
                    <a:cubicBezTo>
                      <a:pt x="20" y="23"/>
                      <a:pt x="19" y="23"/>
                      <a:pt x="19" y="23"/>
                    </a:cubicBezTo>
                    <a:cubicBezTo>
                      <a:pt x="18" y="22"/>
                      <a:pt x="18" y="21"/>
                      <a:pt x="17" y="20"/>
                    </a:cubicBezTo>
                    <a:cubicBezTo>
                      <a:pt x="16" y="20"/>
                      <a:pt x="15" y="21"/>
                      <a:pt x="14" y="20"/>
                    </a:cubicBezTo>
                    <a:cubicBezTo>
                      <a:pt x="11" y="18"/>
                      <a:pt x="14" y="17"/>
                      <a:pt x="16" y="16"/>
                    </a:cubicBezTo>
                    <a:cubicBezTo>
                      <a:pt x="18" y="15"/>
                      <a:pt x="19" y="12"/>
                      <a:pt x="17" y="10"/>
                    </a:cubicBezTo>
                    <a:cubicBezTo>
                      <a:pt x="17" y="9"/>
                      <a:pt x="14" y="7"/>
                      <a:pt x="15" y="6"/>
                    </a:cubicBezTo>
                    <a:cubicBezTo>
                      <a:pt x="16" y="5"/>
                      <a:pt x="17" y="5"/>
                      <a:pt x="18" y="4"/>
                    </a:cubicBezTo>
                    <a:cubicBezTo>
                      <a:pt x="18" y="4"/>
                      <a:pt x="18" y="1"/>
                      <a:pt x="18" y="1"/>
                    </a:cubicBezTo>
                    <a:cubicBezTo>
                      <a:pt x="17" y="1"/>
                      <a:pt x="16" y="4"/>
                      <a:pt x="15" y="3"/>
                    </a:cubicBezTo>
                    <a:cubicBezTo>
                      <a:pt x="15" y="3"/>
                      <a:pt x="14" y="2"/>
                      <a:pt x="14" y="2"/>
                    </a:cubicBezTo>
                    <a:cubicBezTo>
                      <a:pt x="13" y="1"/>
                      <a:pt x="12" y="0"/>
                      <a:pt x="11" y="0"/>
                    </a:cubicBezTo>
                    <a:cubicBezTo>
                      <a:pt x="9" y="1"/>
                      <a:pt x="6" y="2"/>
                      <a:pt x="5" y="4"/>
                    </a:cubicBezTo>
                    <a:cubicBezTo>
                      <a:pt x="3" y="8"/>
                      <a:pt x="5" y="14"/>
                      <a:pt x="2" y="17"/>
                    </a:cubicBezTo>
                    <a:cubicBezTo>
                      <a:pt x="0" y="19"/>
                      <a:pt x="0" y="19"/>
                      <a:pt x="1" y="21"/>
                    </a:cubicBezTo>
                    <a:cubicBezTo>
                      <a:pt x="1" y="23"/>
                      <a:pt x="4" y="24"/>
                      <a:pt x="4" y="26"/>
                    </a:cubicBezTo>
                    <a:cubicBezTo>
                      <a:pt x="5" y="28"/>
                      <a:pt x="8" y="29"/>
                      <a:pt x="8" y="30"/>
                    </a:cubicBezTo>
                    <a:cubicBezTo>
                      <a:pt x="9" y="33"/>
                      <a:pt x="10" y="37"/>
                      <a:pt x="10" y="39"/>
                    </a:cubicBezTo>
                    <a:cubicBezTo>
                      <a:pt x="12" y="39"/>
                      <a:pt x="16" y="37"/>
                      <a:pt x="14" y="34"/>
                    </a:cubicBezTo>
                    <a:cubicBezTo>
                      <a:pt x="13" y="33"/>
                      <a:pt x="15" y="35"/>
                      <a:pt x="14" y="34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5"/>
              <p:cNvSpPr/>
              <p:nvPr/>
            </p:nvSpPr>
            <p:spPr>
              <a:xfrm>
                <a:off x="3697636" y="3455076"/>
                <a:ext cx="270792" cy="261077"/>
              </a:xfrm>
              <a:custGeom>
                <a:avLst/>
                <a:gdLst/>
                <a:ahLst/>
                <a:cxnLst/>
                <a:rect l="l" t="t" r="r" b="b"/>
                <a:pathLst>
                  <a:path w="76" h="73" extrusionOk="0">
                    <a:moveTo>
                      <a:pt x="21" y="55"/>
                    </a:moveTo>
                    <a:cubicBezTo>
                      <a:pt x="21" y="56"/>
                      <a:pt x="24" y="58"/>
                      <a:pt x="25" y="57"/>
                    </a:cubicBezTo>
                    <a:cubicBezTo>
                      <a:pt x="26" y="56"/>
                      <a:pt x="27" y="56"/>
                      <a:pt x="28" y="55"/>
                    </a:cubicBezTo>
                    <a:cubicBezTo>
                      <a:pt x="29" y="55"/>
                      <a:pt x="32" y="53"/>
                      <a:pt x="33" y="53"/>
                    </a:cubicBezTo>
                    <a:cubicBezTo>
                      <a:pt x="37" y="55"/>
                      <a:pt x="40" y="57"/>
                      <a:pt x="44" y="59"/>
                    </a:cubicBezTo>
                    <a:cubicBezTo>
                      <a:pt x="53" y="64"/>
                      <a:pt x="61" y="69"/>
                      <a:pt x="70" y="73"/>
                    </a:cubicBezTo>
                    <a:cubicBezTo>
                      <a:pt x="70" y="71"/>
                      <a:pt x="69" y="71"/>
                      <a:pt x="71" y="71"/>
                    </a:cubicBezTo>
                    <a:cubicBezTo>
                      <a:pt x="71" y="71"/>
                      <a:pt x="75" y="71"/>
                      <a:pt x="75" y="71"/>
                    </a:cubicBezTo>
                    <a:cubicBezTo>
                      <a:pt x="75" y="69"/>
                      <a:pt x="75" y="68"/>
                      <a:pt x="75" y="66"/>
                    </a:cubicBezTo>
                    <a:cubicBezTo>
                      <a:pt x="75" y="59"/>
                      <a:pt x="75" y="52"/>
                      <a:pt x="75" y="44"/>
                    </a:cubicBezTo>
                    <a:cubicBezTo>
                      <a:pt x="75" y="37"/>
                      <a:pt x="75" y="30"/>
                      <a:pt x="75" y="24"/>
                    </a:cubicBezTo>
                    <a:cubicBezTo>
                      <a:pt x="75" y="22"/>
                      <a:pt x="75" y="21"/>
                      <a:pt x="75" y="20"/>
                    </a:cubicBezTo>
                    <a:cubicBezTo>
                      <a:pt x="74" y="19"/>
                      <a:pt x="74" y="18"/>
                      <a:pt x="74" y="17"/>
                    </a:cubicBezTo>
                    <a:cubicBezTo>
                      <a:pt x="74" y="16"/>
                      <a:pt x="76" y="15"/>
                      <a:pt x="76" y="14"/>
                    </a:cubicBezTo>
                    <a:cubicBezTo>
                      <a:pt x="76" y="13"/>
                      <a:pt x="74" y="12"/>
                      <a:pt x="74" y="11"/>
                    </a:cubicBezTo>
                    <a:cubicBezTo>
                      <a:pt x="74" y="10"/>
                      <a:pt x="75" y="9"/>
                      <a:pt x="76" y="8"/>
                    </a:cubicBezTo>
                    <a:cubicBezTo>
                      <a:pt x="73" y="6"/>
                      <a:pt x="70" y="7"/>
                      <a:pt x="67" y="5"/>
                    </a:cubicBezTo>
                    <a:cubicBezTo>
                      <a:pt x="65" y="4"/>
                      <a:pt x="64" y="2"/>
                      <a:pt x="61" y="2"/>
                    </a:cubicBezTo>
                    <a:cubicBezTo>
                      <a:pt x="57" y="2"/>
                      <a:pt x="53" y="3"/>
                      <a:pt x="51" y="6"/>
                    </a:cubicBezTo>
                    <a:cubicBezTo>
                      <a:pt x="50" y="7"/>
                      <a:pt x="50" y="8"/>
                      <a:pt x="51" y="9"/>
                    </a:cubicBezTo>
                    <a:cubicBezTo>
                      <a:pt x="52" y="11"/>
                      <a:pt x="51" y="12"/>
                      <a:pt x="50" y="14"/>
                    </a:cubicBezTo>
                    <a:cubicBezTo>
                      <a:pt x="48" y="17"/>
                      <a:pt x="44" y="15"/>
                      <a:pt x="41" y="13"/>
                    </a:cubicBezTo>
                    <a:cubicBezTo>
                      <a:pt x="39" y="13"/>
                      <a:pt x="38" y="12"/>
                      <a:pt x="36" y="12"/>
                    </a:cubicBezTo>
                    <a:cubicBezTo>
                      <a:pt x="34" y="11"/>
                      <a:pt x="32" y="12"/>
                      <a:pt x="31" y="10"/>
                    </a:cubicBezTo>
                    <a:cubicBezTo>
                      <a:pt x="30" y="9"/>
                      <a:pt x="30" y="7"/>
                      <a:pt x="29" y="6"/>
                    </a:cubicBezTo>
                    <a:cubicBezTo>
                      <a:pt x="28" y="4"/>
                      <a:pt x="25" y="4"/>
                      <a:pt x="23" y="3"/>
                    </a:cubicBezTo>
                    <a:cubicBezTo>
                      <a:pt x="21" y="2"/>
                      <a:pt x="19" y="2"/>
                      <a:pt x="17" y="2"/>
                    </a:cubicBezTo>
                    <a:cubicBezTo>
                      <a:pt x="15" y="2"/>
                      <a:pt x="14" y="1"/>
                      <a:pt x="11" y="0"/>
                    </a:cubicBezTo>
                    <a:cubicBezTo>
                      <a:pt x="11" y="1"/>
                      <a:pt x="11" y="2"/>
                      <a:pt x="11" y="4"/>
                    </a:cubicBezTo>
                    <a:cubicBezTo>
                      <a:pt x="11" y="5"/>
                      <a:pt x="11" y="4"/>
                      <a:pt x="9" y="6"/>
                    </a:cubicBezTo>
                    <a:cubicBezTo>
                      <a:pt x="8" y="7"/>
                      <a:pt x="7" y="7"/>
                      <a:pt x="5" y="8"/>
                    </a:cubicBezTo>
                    <a:cubicBezTo>
                      <a:pt x="3" y="10"/>
                      <a:pt x="6" y="12"/>
                      <a:pt x="5" y="14"/>
                    </a:cubicBezTo>
                    <a:cubicBezTo>
                      <a:pt x="4" y="16"/>
                      <a:pt x="1" y="16"/>
                      <a:pt x="1" y="17"/>
                    </a:cubicBezTo>
                    <a:cubicBezTo>
                      <a:pt x="1" y="19"/>
                      <a:pt x="2" y="20"/>
                      <a:pt x="3" y="21"/>
                    </a:cubicBezTo>
                    <a:cubicBezTo>
                      <a:pt x="3" y="23"/>
                      <a:pt x="3" y="25"/>
                      <a:pt x="3" y="26"/>
                    </a:cubicBezTo>
                    <a:cubicBezTo>
                      <a:pt x="3" y="28"/>
                      <a:pt x="4" y="29"/>
                      <a:pt x="3" y="31"/>
                    </a:cubicBezTo>
                    <a:cubicBezTo>
                      <a:pt x="3" y="32"/>
                      <a:pt x="3" y="33"/>
                      <a:pt x="3" y="34"/>
                    </a:cubicBezTo>
                    <a:cubicBezTo>
                      <a:pt x="3" y="35"/>
                      <a:pt x="4" y="36"/>
                      <a:pt x="3" y="37"/>
                    </a:cubicBezTo>
                    <a:cubicBezTo>
                      <a:pt x="3" y="38"/>
                      <a:pt x="0" y="38"/>
                      <a:pt x="1" y="40"/>
                    </a:cubicBezTo>
                    <a:cubicBezTo>
                      <a:pt x="3" y="42"/>
                      <a:pt x="4" y="43"/>
                      <a:pt x="4" y="46"/>
                    </a:cubicBezTo>
                    <a:cubicBezTo>
                      <a:pt x="4" y="48"/>
                      <a:pt x="6" y="47"/>
                      <a:pt x="7" y="48"/>
                    </a:cubicBezTo>
                    <a:cubicBezTo>
                      <a:pt x="9" y="48"/>
                      <a:pt x="10" y="48"/>
                      <a:pt x="11" y="49"/>
                    </a:cubicBezTo>
                    <a:cubicBezTo>
                      <a:pt x="12" y="50"/>
                      <a:pt x="13" y="52"/>
                      <a:pt x="14" y="53"/>
                    </a:cubicBezTo>
                    <a:cubicBezTo>
                      <a:pt x="16" y="54"/>
                      <a:pt x="19" y="53"/>
                      <a:pt x="21" y="55"/>
                    </a:cubicBezTo>
                    <a:cubicBezTo>
                      <a:pt x="22" y="56"/>
                      <a:pt x="20" y="54"/>
                      <a:pt x="21" y="55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5"/>
              <p:cNvSpPr/>
              <p:nvPr/>
            </p:nvSpPr>
            <p:spPr>
              <a:xfrm>
                <a:off x="3231340" y="3565580"/>
                <a:ext cx="149360" cy="121432"/>
              </a:xfrm>
              <a:custGeom>
                <a:avLst/>
                <a:gdLst/>
                <a:ahLst/>
                <a:cxnLst/>
                <a:rect l="l" t="t" r="r" b="b"/>
                <a:pathLst>
                  <a:path w="42" h="34" extrusionOk="0">
                    <a:moveTo>
                      <a:pt x="19" y="34"/>
                    </a:moveTo>
                    <a:cubicBezTo>
                      <a:pt x="19" y="31"/>
                      <a:pt x="18" y="26"/>
                      <a:pt x="20" y="25"/>
                    </a:cubicBezTo>
                    <a:cubicBezTo>
                      <a:pt x="21" y="24"/>
                      <a:pt x="23" y="23"/>
                      <a:pt x="24" y="22"/>
                    </a:cubicBezTo>
                    <a:cubicBezTo>
                      <a:pt x="25" y="22"/>
                      <a:pt x="25" y="20"/>
                      <a:pt x="25" y="20"/>
                    </a:cubicBezTo>
                    <a:cubicBezTo>
                      <a:pt x="25" y="16"/>
                      <a:pt x="25" y="13"/>
                      <a:pt x="25" y="9"/>
                    </a:cubicBezTo>
                    <a:cubicBezTo>
                      <a:pt x="25" y="9"/>
                      <a:pt x="31" y="9"/>
                      <a:pt x="32" y="9"/>
                    </a:cubicBezTo>
                    <a:cubicBezTo>
                      <a:pt x="35" y="9"/>
                      <a:pt x="38" y="9"/>
                      <a:pt x="41" y="9"/>
                    </a:cubicBezTo>
                    <a:cubicBezTo>
                      <a:pt x="42" y="9"/>
                      <a:pt x="42" y="3"/>
                      <a:pt x="42" y="2"/>
                    </a:cubicBezTo>
                    <a:cubicBezTo>
                      <a:pt x="42" y="0"/>
                      <a:pt x="42" y="0"/>
                      <a:pt x="40" y="0"/>
                    </a:cubicBezTo>
                    <a:cubicBezTo>
                      <a:pt x="33" y="0"/>
                      <a:pt x="27" y="0"/>
                      <a:pt x="20" y="0"/>
                    </a:cubicBezTo>
                    <a:cubicBezTo>
                      <a:pt x="18" y="2"/>
                      <a:pt x="17" y="4"/>
                      <a:pt x="15" y="6"/>
                    </a:cubicBezTo>
                    <a:cubicBezTo>
                      <a:pt x="11" y="9"/>
                      <a:pt x="11" y="12"/>
                      <a:pt x="10" y="17"/>
                    </a:cubicBezTo>
                    <a:cubicBezTo>
                      <a:pt x="10" y="17"/>
                      <a:pt x="9" y="18"/>
                      <a:pt x="8" y="18"/>
                    </a:cubicBezTo>
                    <a:cubicBezTo>
                      <a:pt x="6" y="20"/>
                      <a:pt x="5" y="22"/>
                      <a:pt x="4" y="25"/>
                    </a:cubicBezTo>
                    <a:cubicBezTo>
                      <a:pt x="2" y="28"/>
                      <a:pt x="0" y="30"/>
                      <a:pt x="0" y="34"/>
                    </a:cubicBezTo>
                    <a:cubicBezTo>
                      <a:pt x="6" y="34"/>
                      <a:pt x="13" y="34"/>
                      <a:pt x="19" y="34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5"/>
              <p:cNvSpPr/>
              <p:nvPr/>
            </p:nvSpPr>
            <p:spPr>
              <a:xfrm>
                <a:off x="3302984" y="3394361"/>
                <a:ext cx="213719" cy="171218"/>
              </a:xfrm>
              <a:custGeom>
                <a:avLst/>
                <a:gdLst/>
                <a:ahLst/>
                <a:cxnLst/>
                <a:rect l="l" t="t" r="r" b="b"/>
                <a:pathLst>
                  <a:path w="60" h="48" extrusionOk="0">
                    <a:moveTo>
                      <a:pt x="22" y="48"/>
                    </a:moveTo>
                    <a:cubicBezTo>
                      <a:pt x="22" y="45"/>
                      <a:pt x="21" y="43"/>
                      <a:pt x="23" y="41"/>
                    </a:cubicBezTo>
                    <a:cubicBezTo>
                      <a:pt x="25" y="40"/>
                      <a:pt x="28" y="39"/>
                      <a:pt x="29" y="37"/>
                    </a:cubicBezTo>
                    <a:cubicBezTo>
                      <a:pt x="30" y="37"/>
                      <a:pt x="32" y="37"/>
                      <a:pt x="33" y="37"/>
                    </a:cubicBezTo>
                    <a:cubicBezTo>
                      <a:pt x="34" y="36"/>
                      <a:pt x="36" y="36"/>
                      <a:pt x="38" y="35"/>
                    </a:cubicBezTo>
                    <a:cubicBezTo>
                      <a:pt x="39" y="34"/>
                      <a:pt x="39" y="33"/>
                      <a:pt x="40" y="32"/>
                    </a:cubicBezTo>
                    <a:cubicBezTo>
                      <a:pt x="41" y="31"/>
                      <a:pt x="44" y="32"/>
                      <a:pt x="45" y="31"/>
                    </a:cubicBezTo>
                    <a:cubicBezTo>
                      <a:pt x="46" y="30"/>
                      <a:pt x="46" y="29"/>
                      <a:pt x="46" y="28"/>
                    </a:cubicBezTo>
                    <a:cubicBezTo>
                      <a:pt x="46" y="26"/>
                      <a:pt x="49" y="26"/>
                      <a:pt x="50" y="25"/>
                    </a:cubicBezTo>
                    <a:cubicBezTo>
                      <a:pt x="51" y="24"/>
                      <a:pt x="51" y="23"/>
                      <a:pt x="53" y="23"/>
                    </a:cubicBezTo>
                    <a:cubicBezTo>
                      <a:pt x="54" y="23"/>
                      <a:pt x="57" y="24"/>
                      <a:pt x="58" y="24"/>
                    </a:cubicBezTo>
                    <a:cubicBezTo>
                      <a:pt x="60" y="23"/>
                      <a:pt x="56" y="17"/>
                      <a:pt x="56" y="16"/>
                    </a:cubicBezTo>
                    <a:cubicBezTo>
                      <a:pt x="56" y="14"/>
                      <a:pt x="56" y="12"/>
                      <a:pt x="56" y="10"/>
                    </a:cubicBezTo>
                    <a:cubicBezTo>
                      <a:pt x="55" y="9"/>
                      <a:pt x="55" y="8"/>
                      <a:pt x="55" y="7"/>
                    </a:cubicBezTo>
                    <a:cubicBezTo>
                      <a:pt x="53" y="7"/>
                      <a:pt x="52" y="6"/>
                      <a:pt x="51" y="6"/>
                    </a:cubicBezTo>
                    <a:cubicBezTo>
                      <a:pt x="50" y="5"/>
                      <a:pt x="48" y="6"/>
                      <a:pt x="47" y="6"/>
                    </a:cubicBezTo>
                    <a:cubicBezTo>
                      <a:pt x="46" y="5"/>
                      <a:pt x="44" y="6"/>
                      <a:pt x="42" y="6"/>
                    </a:cubicBezTo>
                    <a:cubicBezTo>
                      <a:pt x="40" y="6"/>
                      <a:pt x="36" y="0"/>
                      <a:pt x="35" y="4"/>
                    </a:cubicBezTo>
                    <a:cubicBezTo>
                      <a:pt x="34" y="7"/>
                      <a:pt x="33" y="10"/>
                      <a:pt x="30" y="13"/>
                    </a:cubicBezTo>
                    <a:cubicBezTo>
                      <a:pt x="27" y="16"/>
                      <a:pt x="23" y="16"/>
                      <a:pt x="20" y="19"/>
                    </a:cubicBezTo>
                    <a:cubicBezTo>
                      <a:pt x="18" y="21"/>
                      <a:pt x="17" y="24"/>
                      <a:pt x="16" y="27"/>
                    </a:cubicBezTo>
                    <a:cubicBezTo>
                      <a:pt x="16" y="29"/>
                      <a:pt x="17" y="32"/>
                      <a:pt x="16" y="35"/>
                    </a:cubicBezTo>
                    <a:cubicBezTo>
                      <a:pt x="15" y="36"/>
                      <a:pt x="14" y="38"/>
                      <a:pt x="14" y="39"/>
                    </a:cubicBezTo>
                    <a:cubicBezTo>
                      <a:pt x="13" y="41"/>
                      <a:pt x="11" y="41"/>
                      <a:pt x="9" y="42"/>
                    </a:cubicBezTo>
                    <a:cubicBezTo>
                      <a:pt x="8" y="43"/>
                      <a:pt x="7" y="44"/>
                      <a:pt x="5" y="45"/>
                    </a:cubicBezTo>
                    <a:cubicBezTo>
                      <a:pt x="4" y="46"/>
                      <a:pt x="2" y="46"/>
                      <a:pt x="0" y="48"/>
                    </a:cubicBezTo>
                    <a:lnTo>
                      <a:pt x="22" y="48"/>
                    </a:ln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5"/>
              <p:cNvSpPr/>
              <p:nvPr/>
            </p:nvSpPr>
            <p:spPr>
              <a:xfrm>
                <a:off x="3378272" y="3377361"/>
                <a:ext cx="369150" cy="35215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99" extrusionOk="0">
                    <a:moveTo>
                      <a:pt x="35" y="22"/>
                    </a:moveTo>
                    <a:cubicBezTo>
                      <a:pt x="36" y="23"/>
                      <a:pt x="40" y="29"/>
                      <a:pt x="36" y="29"/>
                    </a:cubicBezTo>
                    <a:cubicBezTo>
                      <a:pt x="35" y="28"/>
                      <a:pt x="32" y="27"/>
                      <a:pt x="31" y="28"/>
                    </a:cubicBezTo>
                    <a:cubicBezTo>
                      <a:pt x="30" y="29"/>
                      <a:pt x="30" y="29"/>
                      <a:pt x="29" y="30"/>
                    </a:cubicBezTo>
                    <a:cubicBezTo>
                      <a:pt x="28" y="31"/>
                      <a:pt x="27" y="31"/>
                      <a:pt x="26" y="31"/>
                    </a:cubicBezTo>
                    <a:cubicBezTo>
                      <a:pt x="24" y="32"/>
                      <a:pt x="25" y="34"/>
                      <a:pt x="24" y="35"/>
                    </a:cubicBezTo>
                    <a:cubicBezTo>
                      <a:pt x="24" y="37"/>
                      <a:pt x="21" y="36"/>
                      <a:pt x="20" y="37"/>
                    </a:cubicBezTo>
                    <a:cubicBezTo>
                      <a:pt x="18" y="37"/>
                      <a:pt x="18" y="39"/>
                      <a:pt x="17" y="40"/>
                    </a:cubicBezTo>
                    <a:cubicBezTo>
                      <a:pt x="15" y="42"/>
                      <a:pt x="13" y="41"/>
                      <a:pt x="11" y="42"/>
                    </a:cubicBezTo>
                    <a:cubicBezTo>
                      <a:pt x="10" y="42"/>
                      <a:pt x="9" y="42"/>
                      <a:pt x="8" y="43"/>
                    </a:cubicBezTo>
                    <a:cubicBezTo>
                      <a:pt x="7" y="43"/>
                      <a:pt x="5" y="44"/>
                      <a:pt x="4" y="45"/>
                    </a:cubicBezTo>
                    <a:cubicBezTo>
                      <a:pt x="0" y="47"/>
                      <a:pt x="1" y="48"/>
                      <a:pt x="1" y="52"/>
                    </a:cubicBezTo>
                    <a:cubicBezTo>
                      <a:pt x="1" y="55"/>
                      <a:pt x="0" y="55"/>
                      <a:pt x="2" y="56"/>
                    </a:cubicBezTo>
                    <a:cubicBezTo>
                      <a:pt x="3" y="57"/>
                      <a:pt x="5" y="58"/>
                      <a:pt x="6" y="59"/>
                    </a:cubicBezTo>
                    <a:cubicBezTo>
                      <a:pt x="16" y="66"/>
                      <a:pt x="26" y="72"/>
                      <a:pt x="37" y="79"/>
                    </a:cubicBezTo>
                    <a:cubicBezTo>
                      <a:pt x="40" y="81"/>
                      <a:pt x="44" y="84"/>
                      <a:pt x="48" y="86"/>
                    </a:cubicBezTo>
                    <a:cubicBezTo>
                      <a:pt x="48" y="87"/>
                      <a:pt x="49" y="87"/>
                      <a:pt x="49" y="87"/>
                    </a:cubicBezTo>
                    <a:cubicBezTo>
                      <a:pt x="52" y="92"/>
                      <a:pt x="54" y="92"/>
                      <a:pt x="58" y="93"/>
                    </a:cubicBezTo>
                    <a:cubicBezTo>
                      <a:pt x="61" y="94"/>
                      <a:pt x="58" y="98"/>
                      <a:pt x="61" y="99"/>
                    </a:cubicBezTo>
                    <a:cubicBezTo>
                      <a:pt x="62" y="99"/>
                      <a:pt x="65" y="98"/>
                      <a:pt x="67" y="97"/>
                    </a:cubicBezTo>
                    <a:cubicBezTo>
                      <a:pt x="68" y="97"/>
                      <a:pt x="71" y="97"/>
                      <a:pt x="72" y="96"/>
                    </a:cubicBezTo>
                    <a:cubicBezTo>
                      <a:pt x="76" y="93"/>
                      <a:pt x="80" y="90"/>
                      <a:pt x="85" y="87"/>
                    </a:cubicBezTo>
                    <a:cubicBezTo>
                      <a:pt x="90" y="84"/>
                      <a:pt x="95" y="80"/>
                      <a:pt x="100" y="77"/>
                    </a:cubicBezTo>
                    <a:cubicBezTo>
                      <a:pt x="101" y="77"/>
                      <a:pt x="102" y="76"/>
                      <a:pt x="104" y="75"/>
                    </a:cubicBezTo>
                    <a:cubicBezTo>
                      <a:pt x="102" y="71"/>
                      <a:pt x="101" y="70"/>
                      <a:pt x="97" y="69"/>
                    </a:cubicBezTo>
                    <a:cubicBezTo>
                      <a:pt x="96" y="69"/>
                      <a:pt x="94" y="69"/>
                      <a:pt x="94" y="69"/>
                    </a:cubicBezTo>
                    <a:cubicBezTo>
                      <a:pt x="94" y="66"/>
                      <a:pt x="94" y="65"/>
                      <a:pt x="92" y="63"/>
                    </a:cubicBezTo>
                    <a:cubicBezTo>
                      <a:pt x="91" y="61"/>
                      <a:pt x="91" y="61"/>
                      <a:pt x="92" y="60"/>
                    </a:cubicBezTo>
                    <a:cubicBezTo>
                      <a:pt x="94" y="58"/>
                      <a:pt x="93" y="57"/>
                      <a:pt x="93" y="55"/>
                    </a:cubicBezTo>
                    <a:cubicBezTo>
                      <a:pt x="93" y="53"/>
                      <a:pt x="94" y="52"/>
                      <a:pt x="93" y="50"/>
                    </a:cubicBezTo>
                    <a:cubicBezTo>
                      <a:pt x="93" y="49"/>
                      <a:pt x="93" y="48"/>
                      <a:pt x="93" y="46"/>
                    </a:cubicBezTo>
                    <a:cubicBezTo>
                      <a:pt x="93" y="45"/>
                      <a:pt x="93" y="43"/>
                      <a:pt x="92" y="42"/>
                    </a:cubicBezTo>
                    <a:cubicBezTo>
                      <a:pt x="91" y="41"/>
                      <a:pt x="91" y="39"/>
                      <a:pt x="91" y="37"/>
                    </a:cubicBezTo>
                    <a:cubicBezTo>
                      <a:pt x="91" y="34"/>
                      <a:pt x="90" y="30"/>
                      <a:pt x="87" y="27"/>
                    </a:cubicBezTo>
                    <a:cubicBezTo>
                      <a:pt x="85" y="25"/>
                      <a:pt x="83" y="23"/>
                      <a:pt x="82" y="20"/>
                    </a:cubicBezTo>
                    <a:cubicBezTo>
                      <a:pt x="80" y="16"/>
                      <a:pt x="84" y="17"/>
                      <a:pt x="85" y="13"/>
                    </a:cubicBezTo>
                    <a:cubicBezTo>
                      <a:pt x="85" y="9"/>
                      <a:pt x="85" y="6"/>
                      <a:pt x="86" y="2"/>
                    </a:cubicBezTo>
                    <a:cubicBezTo>
                      <a:pt x="85" y="2"/>
                      <a:pt x="85" y="1"/>
                      <a:pt x="84" y="1"/>
                    </a:cubicBezTo>
                    <a:cubicBezTo>
                      <a:pt x="82" y="2"/>
                      <a:pt x="82" y="0"/>
                      <a:pt x="81" y="0"/>
                    </a:cubicBezTo>
                    <a:cubicBezTo>
                      <a:pt x="80" y="0"/>
                      <a:pt x="80" y="1"/>
                      <a:pt x="79" y="1"/>
                    </a:cubicBezTo>
                    <a:cubicBezTo>
                      <a:pt x="77" y="1"/>
                      <a:pt x="77" y="0"/>
                      <a:pt x="75" y="0"/>
                    </a:cubicBezTo>
                    <a:cubicBezTo>
                      <a:pt x="74" y="1"/>
                      <a:pt x="73" y="1"/>
                      <a:pt x="72" y="2"/>
                    </a:cubicBezTo>
                    <a:cubicBezTo>
                      <a:pt x="70" y="3"/>
                      <a:pt x="70" y="2"/>
                      <a:pt x="68" y="1"/>
                    </a:cubicBezTo>
                    <a:cubicBezTo>
                      <a:pt x="66" y="1"/>
                      <a:pt x="63" y="1"/>
                      <a:pt x="61" y="2"/>
                    </a:cubicBezTo>
                    <a:cubicBezTo>
                      <a:pt x="56" y="3"/>
                      <a:pt x="51" y="3"/>
                      <a:pt x="46" y="5"/>
                    </a:cubicBezTo>
                    <a:cubicBezTo>
                      <a:pt x="45" y="6"/>
                      <a:pt x="44" y="7"/>
                      <a:pt x="43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7" y="9"/>
                      <a:pt x="37" y="12"/>
                      <a:pt x="34" y="12"/>
                    </a:cubicBezTo>
                    <a:cubicBezTo>
                      <a:pt x="35" y="15"/>
                      <a:pt x="35" y="18"/>
                      <a:pt x="35" y="22"/>
                    </a:cubicBezTo>
                    <a:cubicBezTo>
                      <a:pt x="36" y="23"/>
                      <a:pt x="35" y="20"/>
                      <a:pt x="35" y="22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5"/>
              <p:cNvSpPr/>
              <p:nvPr/>
            </p:nvSpPr>
            <p:spPr>
              <a:xfrm>
                <a:off x="2234391" y="2042835"/>
                <a:ext cx="1086808" cy="80994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27" extrusionOk="0">
                    <a:moveTo>
                      <a:pt x="32" y="37"/>
                    </a:moveTo>
                    <a:cubicBezTo>
                      <a:pt x="31" y="38"/>
                      <a:pt x="26" y="40"/>
                      <a:pt x="27" y="41"/>
                    </a:cubicBezTo>
                    <a:cubicBezTo>
                      <a:pt x="28" y="42"/>
                      <a:pt x="30" y="42"/>
                      <a:pt x="32" y="43"/>
                    </a:cubicBezTo>
                    <a:cubicBezTo>
                      <a:pt x="34" y="43"/>
                      <a:pt x="36" y="43"/>
                      <a:pt x="39" y="43"/>
                    </a:cubicBezTo>
                    <a:cubicBezTo>
                      <a:pt x="39" y="43"/>
                      <a:pt x="44" y="42"/>
                      <a:pt x="45" y="42"/>
                    </a:cubicBezTo>
                    <a:cubicBezTo>
                      <a:pt x="44" y="42"/>
                      <a:pt x="42" y="43"/>
                      <a:pt x="41" y="44"/>
                    </a:cubicBezTo>
                    <a:cubicBezTo>
                      <a:pt x="40" y="45"/>
                      <a:pt x="39" y="46"/>
                      <a:pt x="40" y="48"/>
                    </a:cubicBezTo>
                    <a:cubicBezTo>
                      <a:pt x="42" y="50"/>
                      <a:pt x="36" y="55"/>
                      <a:pt x="33" y="54"/>
                    </a:cubicBezTo>
                    <a:cubicBezTo>
                      <a:pt x="32" y="53"/>
                      <a:pt x="30" y="54"/>
                      <a:pt x="28" y="54"/>
                    </a:cubicBezTo>
                    <a:cubicBezTo>
                      <a:pt x="27" y="53"/>
                      <a:pt x="25" y="54"/>
                      <a:pt x="24" y="54"/>
                    </a:cubicBezTo>
                    <a:cubicBezTo>
                      <a:pt x="23" y="54"/>
                      <a:pt x="21" y="54"/>
                      <a:pt x="20" y="56"/>
                    </a:cubicBezTo>
                    <a:cubicBezTo>
                      <a:pt x="19" y="57"/>
                      <a:pt x="18" y="57"/>
                      <a:pt x="16" y="57"/>
                    </a:cubicBezTo>
                    <a:cubicBezTo>
                      <a:pt x="13" y="58"/>
                      <a:pt x="10" y="59"/>
                      <a:pt x="7" y="59"/>
                    </a:cubicBezTo>
                    <a:cubicBezTo>
                      <a:pt x="6" y="59"/>
                      <a:pt x="4" y="58"/>
                      <a:pt x="4" y="59"/>
                    </a:cubicBezTo>
                    <a:cubicBezTo>
                      <a:pt x="3" y="60"/>
                      <a:pt x="0" y="60"/>
                      <a:pt x="0" y="62"/>
                    </a:cubicBezTo>
                    <a:cubicBezTo>
                      <a:pt x="0" y="63"/>
                      <a:pt x="1" y="62"/>
                      <a:pt x="1" y="63"/>
                    </a:cubicBezTo>
                    <a:cubicBezTo>
                      <a:pt x="1" y="63"/>
                      <a:pt x="0" y="64"/>
                      <a:pt x="0" y="64"/>
                    </a:cubicBezTo>
                    <a:cubicBezTo>
                      <a:pt x="0" y="65"/>
                      <a:pt x="2" y="67"/>
                      <a:pt x="3" y="68"/>
                    </a:cubicBezTo>
                    <a:cubicBezTo>
                      <a:pt x="3" y="68"/>
                      <a:pt x="4" y="67"/>
                      <a:pt x="4" y="67"/>
                    </a:cubicBezTo>
                    <a:cubicBezTo>
                      <a:pt x="5" y="66"/>
                      <a:pt x="6" y="67"/>
                      <a:pt x="7" y="68"/>
                    </a:cubicBezTo>
                    <a:cubicBezTo>
                      <a:pt x="8" y="68"/>
                      <a:pt x="13" y="69"/>
                      <a:pt x="13" y="67"/>
                    </a:cubicBezTo>
                    <a:cubicBezTo>
                      <a:pt x="13" y="68"/>
                      <a:pt x="12" y="68"/>
                      <a:pt x="13" y="69"/>
                    </a:cubicBezTo>
                    <a:cubicBezTo>
                      <a:pt x="13" y="70"/>
                      <a:pt x="15" y="71"/>
                      <a:pt x="16" y="71"/>
                    </a:cubicBezTo>
                    <a:cubicBezTo>
                      <a:pt x="17" y="72"/>
                      <a:pt x="18" y="72"/>
                      <a:pt x="19" y="72"/>
                    </a:cubicBezTo>
                    <a:cubicBezTo>
                      <a:pt x="21" y="72"/>
                      <a:pt x="21" y="70"/>
                      <a:pt x="22" y="71"/>
                    </a:cubicBezTo>
                    <a:cubicBezTo>
                      <a:pt x="24" y="71"/>
                      <a:pt x="27" y="71"/>
                      <a:pt x="28" y="71"/>
                    </a:cubicBezTo>
                    <a:cubicBezTo>
                      <a:pt x="29" y="71"/>
                      <a:pt x="29" y="70"/>
                      <a:pt x="30" y="69"/>
                    </a:cubicBezTo>
                    <a:cubicBezTo>
                      <a:pt x="31" y="69"/>
                      <a:pt x="34" y="71"/>
                      <a:pt x="34" y="72"/>
                    </a:cubicBezTo>
                    <a:cubicBezTo>
                      <a:pt x="34" y="73"/>
                      <a:pt x="24" y="72"/>
                      <a:pt x="22" y="73"/>
                    </a:cubicBezTo>
                    <a:cubicBezTo>
                      <a:pt x="20" y="73"/>
                      <a:pt x="23" y="74"/>
                      <a:pt x="24" y="74"/>
                    </a:cubicBezTo>
                    <a:cubicBezTo>
                      <a:pt x="26" y="75"/>
                      <a:pt x="27" y="74"/>
                      <a:pt x="29" y="75"/>
                    </a:cubicBezTo>
                    <a:cubicBezTo>
                      <a:pt x="28" y="74"/>
                      <a:pt x="26" y="75"/>
                      <a:pt x="24" y="75"/>
                    </a:cubicBezTo>
                    <a:cubicBezTo>
                      <a:pt x="21" y="75"/>
                      <a:pt x="18" y="74"/>
                      <a:pt x="15" y="74"/>
                    </a:cubicBezTo>
                    <a:cubicBezTo>
                      <a:pt x="13" y="74"/>
                      <a:pt x="9" y="74"/>
                      <a:pt x="9" y="76"/>
                    </a:cubicBezTo>
                    <a:cubicBezTo>
                      <a:pt x="8" y="77"/>
                      <a:pt x="11" y="78"/>
                      <a:pt x="12" y="78"/>
                    </a:cubicBezTo>
                    <a:cubicBezTo>
                      <a:pt x="13" y="78"/>
                      <a:pt x="15" y="77"/>
                      <a:pt x="15" y="77"/>
                    </a:cubicBezTo>
                    <a:cubicBezTo>
                      <a:pt x="16" y="78"/>
                      <a:pt x="15" y="78"/>
                      <a:pt x="15" y="79"/>
                    </a:cubicBezTo>
                    <a:cubicBezTo>
                      <a:pt x="16" y="80"/>
                      <a:pt x="18" y="80"/>
                      <a:pt x="19" y="80"/>
                    </a:cubicBezTo>
                    <a:cubicBezTo>
                      <a:pt x="21" y="80"/>
                      <a:pt x="23" y="80"/>
                      <a:pt x="25" y="80"/>
                    </a:cubicBezTo>
                    <a:cubicBezTo>
                      <a:pt x="25" y="80"/>
                      <a:pt x="21" y="81"/>
                      <a:pt x="20" y="81"/>
                    </a:cubicBezTo>
                    <a:cubicBezTo>
                      <a:pt x="16" y="82"/>
                      <a:pt x="19" y="84"/>
                      <a:pt x="21" y="85"/>
                    </a:cubicBezTo>
                    <a:cubicBezTo>
                      <a:pt x="23" y="86"/>
                      <a:pt x="25" y="86"/>
                      <a:pt x="27" y="87"/>
                    </a:cubicBezTo>
                    <a:cubicBezTo>
                      <a:pt x="27" y="87"/>
                      <a:pt x="31" y="87"/>
                      <a:pt x="31" y="87"/>
                    </a:cubicBezTo>
                    <a:cubicBezTo>
                      <a:pt x="31" y="87"/>
                      <a:pt x="29" y="86"/>
                      <a:pt x="29" y="85"/>
                    </a:cubicBezTo>
                    <a:cubicBezTo>
                      <a:pt x="29" y="84"/>
                      <a:pt x="31" y="85"/>
                      <a:pt x="31" y="85"/>
                    </a:cubicBezTo>
                    <a:cubicBezTo>
                      <a:pt x="32" y="86"/>
                      <a:pt x="33" y="85"/>
                      <a:pt x="34" y="84"/>
                    </a:cubicBezTo>
                    <a:cubicBezTo>
                      <a:pt x="34" y="84"/>
                      <a:pt x="35" y="83"/>
                      <a:pt x="36" y="83"/>
                    </a:cubicBezTo>
                    <a:cubicBezTo>
                      <a:pt x="37" y="84"/>
                      <a:pt x="36" y="86"/>
                      <a:pt x="36" y="86"/>
                    </a:cubicBezTo>
                    <a:cubicBezTo>
                      <a:pt x="37" y="87"/>
                      <a:pt x="40" y="85"/>
                      <a:pt x="41" y="85"/>
                    </a:cubicBezTo>
                    <a:cubicBezTo>
                      <a:pt x="43" y="84"/>
                      <a:pt x="43" y="84"/>
                      <a:pt x="44" y="85"/>
                    </a:cubicBezTo>
                    <a:cubicBezTo>
                      <a:pt x="45" y="86"/>
                      <a:pt x="46" y="84"/>
                      <a:pt x="47" y="84"/>
                    </a:cubicBezTo>
                    <a:cubicBezTo>
                      <a:pt x="48" y="83"/>
                      <a:pt x="50" y="84"/>
                      <a:pt x="51" y="84"/>
                    </a:cubicBezTo>
                    <a:cubicBezTo>
                      <a:pt x="54" y="84"/>
                      <a:pt x="58" y="85"/>
                      <a:pt x="61" y="86"/>
                    </a:cubicBezTo>
                    <a:cubicBezTo>
                      <a:pt x="63" y="86"/>
                      <a:pt x="65" y="88"/>
                      <a:pt x="67" y="88"/>
                    </a:cubicBezTo>
                    <a:cubicBezTo>
                      <a:pt x="69" y="88"/>
                      <a:pt x="71" y="89"/>
                      <a:pt x="72" y="90"/>
                    </a:cubicBezTo>
                    <a:cubicBezTo>
                      <a:pt x="74" y="91"/>
                      <a:pt x="73" y="92"/>
                      <a:pt x="73" y="93"/>
                    </a:cubicBezTo>
                    <a:cubicBezTo>
                      <a:pt x="73" y="94"/>
                      <a:pt x="75" y="96"/>
                      <a:pt x="76" y="96"/>
                    </a:cubicBezTo>
                    <a:cubicBezTo>
                      <a:pt x="77" y="97"/>
                      <a:pt x="79" y="96"/>
                      <a:pt x="80" y="97"/>
                    </a:cubicBezTo>
                    <a:cubicBezTo>
                      <a:pt x="80" y="99"/>
                      <a:pt x="82" y="100"/>
                      <a:pt x="83" y="101"/>
                    </a:cubicBezTo>
                    <a:cubicBezTo>
                      <a:pt x="84" y="102"/>
                      <a:pt x="83" y="104"/>
                      <a:pt x="84" y="105"/>
                    </a:cubicBezTo>
                    <a:cubicBezTo>
                      <a:pt x="84" y="106"/>
                      <a:pt x="86" y="107"/>
                      <a:pt x="86" y="109"/>
                    </a:cubicBezTo>
                    <a:cubicBezTo>
                      <a:pt x="86" y="110"/>
                      <a:pt x="85" y="110"/>
                      <a:pt x="86" y="111"/>
                    </a:cubicBezTo>
                    <a:cubicBezTo>
                      <a:pt x="86" y="111"/>
                      <a:pt x="87" y="112"/>
                      <a:pt x="87" y="112"/>
                    </a:cubicBezTo>
                    <a:cubicBezTo>
                      <a:pt x="87" y="112"/>
                      <a:pt x="87" y="112"/>
                      <a:pt x="87" y="112"/>
                    </a:cubicBezTo>
                    <a:cubicBezTo>
                      <a:pt x="88" y="111"/>
                      <a:pt x="90" y="113"/>
                      <a:pt x="89" y="114"/>
                    </a:cubicBezTo>
                    <a:cubicBezTo>
                      <a:pt x="88" y="115"/>
                      <a:pt x="88" y="115"/>
                      <a:pt x="88" y="117"/>
                    </a:cubicBezTo>
                    <a:cubicBezTo>
                      <a:pt x="88" y="116"/>
                      <a:pt x="90" y="115"/>
                      <a:pt x="91" y="117"/>
                    </a:cubicBezTo>
                    <a:cubicBezTo>
                      <a:pt x="91" y="118"/>
                      <a:pt x="91" y="118"/>
                      <a:pt x="91" y="119"/>
                    </a:cubicBezTo>
                    <a:cubicBezTo>
                      <a:pt x="91" y="119"/>
                      <a:pt x="91" y="121"/>
                      <a:pt x="91" y="120"/>
                    </a:cubicBezTo>
                    <a:cubicBezTo>
                      <a:pt x="91" y="121"/>
                      <a:pt x="93" y="121"/>
                      <a:pt x="93" y="121"/>
                    </a:cubicBezTo>
                    <a:cubicBezTo>
                      <a:pt x="92" y="120"/>
                      <a:pt x="89" y="126"/>
                      <a:pt x="90" y="122"/>
                    </a:cubicBezTo>
                    <a:cubicBezTo>
                      <a:pt x="90" y="122"/>
                      <a:pt x="88" y="121"/>
                      <a:pt x="88" y="122"/>
                    </a:cubicBezTo>
                    <a:cubicBezTo>
                      <a:pt x="88" y="122"/>
                      <a:pt x="89" y="122"/>
                      <a:pt x="89" y="122"/>
                    </a:cubicBezTo>
                    <a:cubicBezTo>
                      <a:pt x="89" y="123"/>
                      <a:pt x="86" y="123"/>
                      <a:pt x="87" y="124"/>
                    </a:cubicBezTo>
                    <a:cubicBezTo>
                      <a:pt x="87" y="124"/>
                      <a:pt x="90" y="125"/>
                      <a:pt x="89" y="125"/>
                    </a:cubicBezTo>
                    <a:cubicBezTo>
                      <a:pt x="87" y="127"/>
                      <a:pt x="91" y="127"/>
                      <a:pt x="92" y="126"/>
                    </a:cubicBezTo>
                    <a:cubicBezTo>
                      <a:pt x="91" y="127"/>
                      <a:pt x="90" y="127"/>
                      <a:pt x="88" y="127"/>
                    </a:cubicBezTo>
                    <a:cubicBezTo>
                      <a:pt x="88" y="127"/>
                      <a:pt x="86" y="129"/>
                      <a:pt x="86" y="129"/>
                    </a:cubicBezTo>
                    <a:cubicBezTo>
                      <a:pt x="86" y="129"/>
                      <a:pt x="87" y="130"/>
                      <a:pt x="87" y="130"/>
                    </a:cubicBezTo>
                    <a:cubicBezTo>
                      <a:pt x="89" y="131"/>
                      <a:pt x="88" y="131"/>
                      <a:pt x="89" y="131"/>
                    </a:cubicBezTo>
                    <a:cubicBezTo>
                      <a:pt x="90" y="131"/>
                      <a:pt x="94" y="133"/>
                      <a:pt x="95" y="131"/>
                    </a:cubicBezTo>
                    <a:cubicBezTo>
                      <a:pt x="95" y="128"/>
                      <a:pt x="97" y="129"/>
                      <a:pt x="98" y="128"/>
                    </a:cubicBezTo>
                    <a:cubicBezTo>
                      <a:pt x="98" y="128"/>
                      <a:pt x="96" y="122"/>
                      <a:pt x="96" y="122"/>
                    </a:cubicBezTo>
                    <a:cubicBezTo>
                      <a:pt x="96" y="123"/>
                      <a:pt x="98" y="126"/>
                      <a:pt x="98" y="126"/>
                    </a:cubicBezTo>
                    <a:cubicBezTo>
                      <a:pt x="99" y="128"/>
                      <a:pt x="100" y="126"/>
                      <a:pt x="101" y="126"/>
                    </a:cubicBezTo>
                    <a:cubicBezTo>
                      <a:pt x="101" y="126"/>
                      <a:pt x="98" y="130"/>
                      <a:pt x="98" y="130"/>
                    </a:cubicBezTo>
                    <a:cubicBezTo>
                      <a:pt x="98" y="130"/>
                      <a:pt x="102" y="129"/>
                      <a:pt x="102" y="129"/>
                    </a:cubicBezTo>
                    <a:cubicBezTo>
                      <a:pt x="103" y="129"/>
                      <a:pt x="104" y="129"/>
                      <a:pt x="104" y="129"/>
                    </a:cubicBezTo>
                    <a:cubicBezTo>
                      <a:pt x="105" y="129"/>
                      <a:pt x="106" y="128"/>
                      <a:pt x="107" y="128"/>
                    </a:cubicBezTo>
                    <a:cubicBezTo>
                      <a:pt x="107" y="129"/>
                      <a:pt x="106" y="130"/>
                      <a:pt x="105" y="130"/>
                    </a:cubicBezTo>
                    <a:cubicBezTo>
                      <a:pt x="104" y="130"/>
                      <a:pt x="102" y="130"/>
                      <a:pt x="101" y="131"/>
                    </a:cubicBezTo>
                    <a:cubicBezTo>
                      <a:pt x="100" y="132"/>
                      <a:pt x="103" y="131"/>
                      <a:pt x="103" y="131"/>
                    </a:cubicBezTo>
                    <a:cubicBezTo>
                      <a:pt x="105" y="131"/>
                      <a:pt x="107" y="131"/>
                      <a:pt x="109" y="131"/>
                    </a:cubicBezTo>
                    <a:cubicBezTo>
                      <a:pt x="108" y="131"/>
                      <a:pt x="104" y="131"/>
                      <a:pt x="104" y="132"/>
                    </a:cubicBezTo>
                    <a:cubicBezTo>
                      <a:pt x="104" y="132"/>
                      <a:pt x="106" y="133"/>
                      <a:pt x="106" y="134"/>
                    </a:cubicBezTo>
                    <a:cubicBezTo>
                      <a:pt x="106" y="134"/>
                      <a:pt x="106" y="135"/>
                      <a:pt x="106" y="135"/>
                    </a:cubicBezTo>
                    <a:cubicBezTo>
                      <a:pt x="106" y="136"/>
                      <a:pt x="105" y="136"/>
                      <a:pt x="106" y="137"/>
                    </a:cubicBezTo>
                    <a:cubicBezTo>
                      <a:pt x="106" y="137"/>
                      <a:pt x="108" y="136"/>
                      <a:pt x="109" y="136"/>
                    </a:cubicBezTo>
                    <a:cubicBezTo>
                      <a:pt x="110" y="136"/>
                      <a:pt x="109" y="136"/>
                      <a:pt x="110" y="137"/>
                    </a:cubicBezTo>
                    <a:cubicBezTo>
                      <a:pt x="111" y="138"/>
                      <a:pt x="111" y="139"/>
                      <a:pt x="112" y="140"/>
                    </a:cubicBezTo>
                    <a:cubicBezTo>
                      <a:pt x="112" y="141"/>
                      <a:pt x="109" y="141"/>
                      <a:pt x="109" y="141"/>
                    </a:cubicBezTo>
                    <a:cubicBezTo>
                      <a:pt x="105" y="138"/>
                      <a:pt x="99" y="136"/>
                      <a:pt x="95" y="137"/>
                    </a:cubicBezTo>
                    <a:cubicBezTo>
                      <a:pt x="91" y="137"/>
                      <a:pt x="96" y="140"/>
                      <a:pt x="98" y="140"/>
                    </a:cubicBezTo>
                    <a:cubicBezTo>
                      <a:pt x="101" y="141"/>
                      <a:pt x="103" y="144"/>
                      <a:pt x="106" y="144"/>
                    </a:cubicBezTo>
                    <a:cubicBezTo>
                      <a:pt x="107" y="144"/>
                      <a:pt x="108" y="143"/>
                      <a:pt x="110" y="143"/>
                    </a:cubicBezTo>
                    <a:cubicBezTo>
                      <a:pt x="110" y="144"/>
                      <a:pt x="113" y="144"/>
                      <a:pt x="113" y="144"/>
                    </a:cubicBezTo>
                    <a:cubicBezTo>
                      <a:pt x="114" y="145"/>
                      <a:pt x="113" y="146"/>
                      <a:pt x="113" y="146"/>
                    </a:cubicBezTo>
                    <a:cubicBezTo>
                      <a:pt x="110" y="147"/>
                      <a:pt x="114" y="148"/>
                      <a:pt x="113" y="149"/>
                    </a:cubicBezTo>
                    <a:cubicBezTo>
                      <a:pt x="113" y="150"/>
                      <a:pt x="111" y="149"/>
                      <a:pt x="111" y="151"/>
                    </a:cubicBezTo>
                    <a:cubicBezTo>
                      <a:pt x="111" y="152"/>
                      <a:pt x="113" y="152"/>
                      <a:pt x="113" y="152"/>
                    </a:cubicBezTo>
                    <a:cubicBezTo>
                      <a:pt x="112" y="153"/>
                      <a:pt x="110" y="151"/>
                      <a:pt x="110" y="152"/>
                    </a:cubicBezTo>
                    <a:cubicBezTo>
                      <a:pt x="109" y="153"/>
                      <a:pt x="109" y="154"/>
                      <a:pt x="109" y="155"/>
                    </a:cubicBezTo>
                    <a:cubicBezTo>
                      <a:pt x="109" y="155"/>
                      <a:pt x="111" y="155"/>
                      <a:pt x="111" y="155"/>
                    </a:cubicBezTo>
                    <a:cubicBezTo>
                      <a:pt x="111" y="156"/>
                      <a:pt x="109" y="157"/>
                      <a:pt x="108" y="157"/>
                    </a:cubicBezTo>
                    <a:cubicBezTo>
                      <a:pt x="107" y="157"/>
                      <a:pt x="106" y="157"/>
                      <a:pt x="105" y="157"/>
                    </a:cubicBezTo>
                    <a:cubicBezTo>
                      <a:pt x="104" y="156"/>
                      <a:pt x="103" y="156"/>
                      <a:pt x="102" y="157"/>
                    </a:cubicBezTo>
                    <a:cubicBezTo>
                      <a:pt x="101" y="158"/>
                      <a:pt x="101" y="157"/>
                      <a:pt x="100" y="158"/>
                    </a:cubicBezTo>
                    <a:cubicBezTo>
                      <a:pt x="100" y="158"/>
                      <a:pt x="103" y="161"/>
                      <a:pt x="104" y="161"/>
                    </a:cubicBezTo>
                    <a:cubicBezTo>
                      <a:pt x="104" y="160"/>
                      <a:pt x="104" y="160"/>
                      <a:pt x="103" y="160"/>
                    </a:cubicBezTo>
                    <a:cubicBezTo>
                      <a:pt x="103" y="160"/>
                      <a:pt x="106" y="160"/>
                      <a:pt x="106" y="160"/>
                    </a:cubicBezTo>
                    <a:cubicBezTo>
                      <a:pt x="106" y="160"/>
                      <a:pt x="111" y="158"/>
                      <a:pt x="111" y="159"/>
                    </a:cubicBezTo>
                    <a:cubicBezTo>
                      <a:pt x="110" y="159"/>
                      <a:pt x="109" y="159"/>
                      <a:pt x="108" y="160"/>
                    </a:cubicBezTo>
                    <a:cubicBezTo>
                      <a:pt x="109" y="159"/>
                      <a:pt x="111" y="161"/>
                      <a:pt x="110" y="161"/>
                    </a:cubicBezTo>
                    <a:cubicBezTo>
                      <a:pt x="111" y="161"/>
                      <a:pt x="114" y="162"/>
                      <a:pt x="115" y="162"/>
                    </a:cubicBezTo>
                    <a:cubicBezTo>
                      <a:pt x="114" y="162"/>
                      <a:pt x="112" y="162"/>
                      <a:pt x="112" y="162"/>
                    </a:cubicBezTo>
                    <a:cubicBezTo>
                      <a:pt x="112" y="162"/>
                      <a:pt x="116" y="165"/>
                      <a:pt x="116" y="165"/>
                    </a:cubicBezTo>
                    <a:cubicBezTo>
                      <a:pt x="113" y="165"/>
                      <a:pt x="111" y="161"/>
                      <a:pt x="108" y="161"/>
                    </a:cubicBezTo>
                    <a:cubicBezTo>
                      <a:pt x="106" y="161"/>
                      <a:pt x="101" y="160"/>
                      <a:pt x="100" y="162"/>
                    </a:cubicBezTo>
                    <a:cubicBezTo>
                      <a:pt x="100" y="163"/>
                      <a:pt x="99" y="163"/>
                      <a:pt x="98" y="164"/>
                    </a:cubicBezTo>
                    <a:cubicBezTo>
                      <a:pt x="97" y="164"/>
                      <a:pt x="97" y="166"/>
                      <a:pt x="98" y="165"/>
                    </a:cubicBezTo>
                    <a:cubicBezTo>
                      <a:pt x="100" y="165"/>
                      <a:pt x="102" y="164"/>
                      <a:pt x="103" y="162"/>
                    </a:cubicBezTo>
                    <a:cubicBezTo>
                      <a:pt x="103" y="163"/>
                      <a:pt x="105" y="163"/>
                      <a:pt x="105" y="163"/>
                    </a:cubicBezTo>
                    <a:cubicBezTo>
                      <a:pt x="106" y="163"/>
                      <a:pt x="108" y="166"/>
                      <a:pt x="108" y="163"/>
                    </a:cubicBezTo>
                    <a:cubicBezTo>
                      <a:pt x="108" y="162"/>
                      <a:pt x="110" y="164"/>
                      <a:pt x="110" y="164"/>
                    </a:cubicBezTo>
                    <a:cubicBezTo>
                      <a:pt x="110" y="164"/>
                      <a:pt x="114" y="164"/>
                      <a:pt x="113" y="165"/>
                    </a:cubicBezTo>
                    <a:cubicBezTo>
                      <a:pt x="113" y="165"/>
                      <a:pt x="112" y="165"/>
                      <a:pt x="112" y="165"/>
                    </a:cubicBezTo>
                    <a:cubicBezTo>
                      <a:pt x="112" y="165"/>
                      <a:pt x="114" y="166"/>
                      <a:pt x="114" y="166"/>
                    </a:cubicBezTo>
                    <a:cubicBezTo>
                      <a:pt x="113" y="166"/>
                      <a:pt x="111" y="166"/>
                      <a:pt x="110" y="165"/>
                    </a:cubicBezTo>
                    <a:cubicBezTo>
                      <a:pt x="109" y="164"/>
                      <a:pt x="109" y="165"/>
                      <a:pt x="109" y="166"/>
                    </a:cubicBezTo>
                    <a:cubicBezTo>
                      <a:pt x="109" y="165"/>
                      <a:pt x="103" y="164"/>
                      <a:pt x="102" y="164"/>
                    </a:cubicBezTo>
                    <a:cubicBezTo>
                      <a:pt x="101" y="164"/>
                      <a:pt x="95" y="166"/>
                      <a:pt x="96" y="168"/>
                    </a:cubicBezTo>
                    <a:cubicBezTo>
                      <a:pt x="97" y="169"/>
                      <a:pt x="103" y="167"/>
                      <a:pt x="104" y="167"/>
                    </a:cubicBezTo>
                    <a:cubicBezTo>
                      <a:pt x="105" y="167"/>
                      <a:pt x="107" y="167"/>
                      <a:pt x="108" y="168"/>
                    </a:cubicBezTo>
                    <a:cubicBezTo>
                      <a:pt x="108" y="168"/>
                      <a:pt x="112" y="169"/>
                      <a:pt x="112" y="169"/>
                    </a:cubicBezTo>
                    <a:cubicBezTo>
                      <a:pt x="112" y="170"/>
                      <a:pt x="107" y="168"/>
                      <a:pt x="107" y="168"/>
                    </a:cubicBezTo>
                    <a:cubicBezTo>
                      <a:pt x="105" y="167"/>
                      <a:pt x="102" y="168"/>
                      <a:pt x="100" y="168"/>
                    </a:cubicBezTo>
                    <a:cubicBezTo>
                      <a:pt x="93" y="170"/>
                      <a:pt x="101" y="172"/>
                      <a:pt x="103" y="171"/>
                    </a:cubicBezTo>
                    <a:cubicBezTo>
                      <a:pt x="102" y="172"/>
                      <a:pt x="101" y="173"/>
                      <a:pt x="99" y="173"/>
                    </a:cubicBezTo>
                    <a:cubicBezTo>
                      <a:pt x="96" y="174"/>
                      <a:pt x="101" y="175"/>
                      <a:pt x="101" y="175"/>
                    </a:cubicBezTo>
                    <a:cubicBezTo>
                      <a:pt x="101" y="175"/>
                      <a:pt x="97" y="174"/>
                      <a:pt x="97" y="176"/>
                    </a:cubicBezTo>
                    <a:cubicBezTo>
                      <a:pt x="97" y="179"/>
                      <a:pt x="99" y="177"/>
                      <a:pt x="101" y="176"/>
                    </a:cubicBezTo>
                    <a:cubicBezTo>
                      <a:pt x="103" y="175"/>
                      <a:pt x="105" y="173"/>
                      <a:pt x="107" y="172"/>
                    </a:cubicBezTo>
                    <a:cubicBezTo>
                      <a:pt x="108" y="172"/>
                      <a:pt x="114" y="169"/>
                      <a:pt x="114" y="171"/>
                    </a:cubicBezTo>
                    <a:cubicBezTo>
                      <a:pt x="114" y="171"/>
                      <a:pt x="111" y="171"/>
                      <a:pt x="111" y="171"/>
                    </a:cubicBezTo>
                    <a:cubicBezTo>
                      <a:pt x="111" y="171"/>
                      <a:pt x="113" y="171"/>
                      <a:pt x="114" y="172"/>
                    </a:cubicBezTo>
                    <a:cubicBezTo>
                      <a:pt x="111" y="170"/>
                      <a:pt x="98" y="178"/>
                      <a:pt x="99" y="179"/>
                    </a:cubicBezTo>
                    <a:cubicBezTo>
                      <a:pt x="99" y="180"/>
                      <a:pt x="105" y="178"/>
                      <a:pt x="106" y="178"/>
                    </a:cubicBezTo>
                    <a:cubicBezTo>
                      <a:pt x="106" y="178"/>
                      <a:pt x="102" y="179"/>
                      <a:pt x="101" y="180"/>
                    </a:cubicBezTo>
                    <a:cubicBezTo>
                      <a:pt x="101" y="180"/>
                      <a:pt x="103" y="184"/>
                      <a:pt x="104" y="183"/>
                    </a:cubicBezTo>
                    <a:cubicBezTo>
                      <a:pt x="105" y="182"/>
                      <a:pt x="106" y="180"/>
                      <a:pt x="107" y="180"/>
                    </a:cubicBezTo>
                    <a:cubicBezTo>
                      <a:pt x="108" y="180"/>
                      <a:pt x="112" y="181"/>
                      <a:pt x="112" y="181"/>
                    </a:cubicBezTo>
                    <a:cubicBezTo>
                      <a:pt x="112" y="181"/>
                      <a:pt x="108" y="181"/>
                      <a:pt x="108" y="181"/>
                    </a:cubicBezTo>
                    <a:cubicBezTo>
                      <a:pt x="106" y="181"/>
                      <a:pt x="105" y="182"/>
                      <a:pt x="104" y="183"/>
                    </a:cubicBezTo>
                    <a:cubicBezTo>
                      <a:pt x="104" y="184"/>
                      <a:pt x="104" y="185"/>
                      <a:pt x="104" y="186"/>
                    </a:cubicBezTo>
                    <a:cubicBezTo>
                      <a:pt x="105" y="189"/>
                      <a:pt x="105" y="188"/>
                      <a:pt x="107" y="187"/>
                    </a:cubicBezTo>
                    <a:cubicBezTo>
                      <a:pt x="106" y="188"/>
                      <a:pt x="105" y="192"/>
                      <a:pt x="106" y="193"/>
                    </a:cubicBezTo>
                    <a:cubicBezTo>
                      <a:pt x="106" y="193"/>
                      <a:pt x="109" y="189"/>
                      <a:pt x="110" y="189"/>
                    </a:cubicBezTo>
                    <a:cubicBezTo>
                      <a:pt x="110" y="190"/>
                      <a:pt x="109" y="191"/>
                      <a:pt x="110" y="192"/>
                    </a:cubicBezTo>
                    <a:cubicBezTo>
                      <a:pt x="110" y="193"/>
                      <a:pt x="111" y="191"/>
                      <a:pt x="112" y="191"/>
                    </a:cubicBezTo>
                    <a:cubicBezTo>
                      <a:pt x="114" y="189"/>
                      <a:pt x="110" y="187"/>
                      <a:pt x="110" y="186"/>
                    </a:cubicBezTo>
                    <a:cubicBezTo>
                      <a:pt x="110" y="186"/>
                      <a:pt x="112" y="189"/>
                      <a:pt x="113" y="189"/>
                    </a:cubicBezTo>
                    <a:cubicBezTo>
                      <a:pt x="114" y="190"/>
                      <a:pt x="114" y="189"/>
                      <a:pt x="115" y="188"/>
                    </a:cubicBezTo>
                    <a:cubicBezTo>
                      <a:pt x="114" y="188"/>
                      <a:pt x="117" y="191"/>
                      <a:pt x="116" y="192"/>
                    </a:cubicBezTo>
                    <a:cubicBezTo>
                      <a:pt x="117" y="191"/>
                      <a:pt x="114" y="189"/>
                      <a:pt x="114" y="191"/>
                    </a:cubicBezTo>
                    <a:cubicBezTo>
                      <a:pt x="114" y="193"/>
                      <a:pt x="116" y="195"/>
                      <a:pt x="114" y="196"/>
                    </a:cubicBezTo>
                    <a:cubicBezTo>
                      <a:pt x="114" y="196"/>
                      <a:pt x="114" y="193"/>
                      <a:pt x="114" y="193"/>
                    </a:cubicBezTo>
                    <a:cubicBezTo>
                      <a:pt x="114" y="192"/>
                      <a:pt x="112" y="194"/>
                      <a:pt x="111" y="194"/>
                    </a:cubicBezTo>
                    <a:cubicBezTo>
                      <a:pt x="110" y="194"/>
                      <a:pt x="109" y="196"/>
                      <a:pt x="109" y="197"/>
                    </a:cubicBezTo>
                    <a:cubicBezTo>
                      <a:pt x="108" y="199"/>
                      <a:pt x="111" y="197"/>
                      <a:pt x="111" y="198"/>
                    </a:cubicBezTo>
                    <a:cubicBezTo>
                      <a:pt x="112" y="199"/>
                      <a:pt x="110" y="200"/>
                      <a:pt x="110" y="200"/>
                    </a:cubicBezTo>
                    <a:cubicBezTo>
                      <a:pt x="110" y="200"/>
                      <a:pt x="112" y="199"/>
                      <a:pt x="113" y="201"/>
                    </a:cubicBezTo>
                    <a:cubicBezTo>
                      <a:pt x="113" y="203"/>
                      <a:pt x="115" y="204"/>
                      <a:pt x="115" y="205"/>
                    </a:cubicBezTo>
                    <a:cubicBezTo>
                      <a:pt x="114" y="207"/>
                      <a:pt x="115" y="207"/>
                      <a:pt x="117" y="209"/>
                    </a:cubicBezTo>
                    <a:cubicBezTo>
                      <a:pt x="118" y="210"/>
                      <a:pt x="119" y="212"/>
                      <a:pt x="120" y="210"/>
                    </a:cubicBezTo>
                    <a:cubicBezTo>
                      <a:pt x="120" y="210"/>
                      <a:pt x="121" y="215"/>
                      <a:pt x="122" y="215"/>
                    </a:cubicBezTo>
                    <a:cubicBezTo>
                      <a:pt x="123" y="216"/>
                      <a:pt x="122" y="215"/>
                      <a:pt x="123" y="215"/>
                    </a:cubicBezTo>
                    <a:cubicBezTo>
                      <a:pt x="124" y="216"/>
                      <a:pt x="125" y="217"/>
                      <a:pt x="126" y="218"/>
                    </a:cubicBezTo>
                    <a:cubicBezTo>
                      <a:pt x="128" y="219"/>
                      <a:pt x="130" y="220"/>
                      <a:pt x="132" y="219"/>
                    </a:cubicBezTo>
                    <a:cubicBezTo>
                      <a:pt x="133" y="219"/>
                      <a:pt x="136" y="219"/>
                      <a:pt x="136" y="218"/>
                    </a:cubicBezTo>
                    <a:cubicBezTo>
                      <a:pt x="136" y="218"/>
                      <a:pt x="136" y="221"/>
                      <a:pt x="136" y="221"/>
                    </a:cubicBezTo>
                    <a:cubicBezTo>
                      <a:pt x="136" y="221"/>
                      <a:pt x="138" y="217"/>
                      <a:pt x="138" y="218"/>
                    </a:cubicBezTo>
                    <a:cubicBezTo>
                      <a:pt x="139" y="218"/>
                      <a:pt x="138" y="219"/>
                      <a:pt x="138" y="219"/>
                    </a:cubicBezTo>
                    <a:cubicBezTo>
                      <a:pt x="138" y="220"/>
                      <a:pt x="139" y="220"/>
                      <a:pt x="139" y="220"/>
                    </a:cubicBezTo>
                    <a:cubicBezTo>
                      <a:pt x="139" y="220"/>
                      <a:pt x="136" y="221"/>
                      <a:pt x="137" y="222"/>
                    </a:cubicBezTo>
                    <a:cubicBezTo>
                      <a:pt x="138" y="222"/>
                      <a:pt x="138" y="222"/>
                      <a:pt x="139" y="221"/>
                    </a:cubicBezTo>
                    <a:cubicBezTo>
                      <a:pt x="140" y="222"/>
                      <a:pt x="139" y="223"/>
                      <a:pt x="139" y="223"/>
                    </a:cubicBezTo>
                    <a:cubicBezTo>
                      <a:pt x="139" y="224"/>
                      <a:pt x="142" y="221"/>
                      <a:pt x="142" y="222"/>
                    </a:cubicBezTo>
                    <a:cubicBezTo>
                      <a:pt x="142" y="223"/>
                      <a:pt x="140" y="224"/>
                      <a:pt x="140" y="225"/>
                    </a:cubicBezTo>
                    <a:cubicBezTo>
                      <a:pt x="140" y="224"/>
                      <a:pt x="143" y="223"/>
                      <a:pt x="142" y="225"/>
                    </a:cubicBezTo>
                    <a:cubicBezTo>
                      <a:pt x="142" y="225"/>
                      <a:pt x="142" y="225"/>
                      <a:pt x="142" y="224"/>
                    </a:cubicBezTo>
                    <a:cubicBezTo>
                      <a:pt x="142" y="226"/>
                      <a:pt x="145" y="223"/>
                      <a:pt x="145" y="223"/>
                    </a:cubicBezTo>
                    <a:cubicBezTo>
                      <a:pt x="146" y="224"/>
                      <a:pt x="145" y="226"/>
                      <a:pt x="145" y="227"/>
                    </a:cubicBezTo>
                    <a:cubicBezTo>
                      <a:pt x="144" y="225"/>
                      <a:pt x="153" y="225"/>
                      <a:pt x="147" y="222"/>
                    </a:cubicBezTo>
                    <a:cubicBezTo>
                      <a:pt x="148" y="222"/>
                      <a:pt x="153" y="222"/>
                      <a:pt x="150" y="221"/>
                    </a:cubicBezTo>
                    <a:cubicBezTo>
                      <a:pt x="147" y="219"/>
                      <a:pt x="151" y="220"/>
                      <a:pt x="152" y="218"/>
                    </a:cubicBezTo>
                    <a:cubicBezTo>
                      <a:pt x="152" y="218"/>
                      <a:pt x="149" y="218"/>
                      <a:pt x="149" y="218"/>
                    </a:cubicBezTo>
                    <a:cubicBezTo>
                      <a:pt x="150" y="217"/>
                      <a:pt x="151" y="216"/>
                      <a:pt x="152" y="216"/>
                    </a:cubicBezTo>
                    <a:cubicBezTo>
                      <a:pt x="154" y="214"/>
                      <a:pt x="151" y="215"/>
                      <a:pt x="151" y="214"/>
                    </a:cubicBezTo>
                    <a:cubicBezTo>
                      <a:pt x="151" y="214"/>
                      <a:pt x="154" y="213"/>
                      <a:pt x="154" y="212"/>
                    </a:cubicBezTo>
                    <a:cubicBezTo>
                      <a:pt x="154" y="211"/>
                      <a:pt x="154" y="209"/>
                      <a:pt x="153" y="208"/>
                    </a:cubicBezTo>
                    <a:cubicBezTo>
                      <a:pt x="152" y="208"/>
                      <a:pt x="154" y="207"/>
                      <a:pt x="153" y="206"/>
                    </a:cubicBezTo>
                    <a:cubicBezTo>
                      <a:pt x="153" y="206"/>
                      <a:pt x="151" y="205"/>
                      <a:pt x="151" y="205"/>
                    </a:cubicBezTo>
                    <a:cubicBezTo>
                      <a:pt x="151" y="205"/>
                      <a:pt x="155" y="204"/>
                      <a:pt x="156" y="204"/>
                    </a:cubicBezTo>
                    <a:cubicBezTo>
                      <a:pt x="159" y="204"/>
                      <a:pt x="156" y="203"/>
                      <a:pt x="155" y="202"/>
                    </a:cubicBezTo>
                    <a:cubicBezTo>
                      <a:pt x="155" y="202"/>
                      <a:pt x="160" y="202"/>
                      <a:pt x="160" y="202"/>
                    </a:cubicBezTo>
                    <a:cubicBezTo>
                      <a:pt x="159" y="201"/>
                      <a:pt x="157" y="201"/>
                      <a:pt x="156" y="200"/>
                    </a:cubicBezTo>
                    <a:cubicBezTo>
                      <a:pt x="156" y="200"/>
                      <a:pt x="160" y="201"/>
                      <a:pt x="160" y="200"/>
                    </a:cubicBezTo>
                    <a:cubicBezTo>
                      <a:pt x="161" y="200"/>
                      <a:pt x="160" y="200"/>
                      <a:pt x="160" y="199"/>
                    </a:cubicBezTo>
                    <a:cubicBezTo>
                      <a:pt x="161" y="199"/>
                      <a:pt x="161" y="199"/>
                      <a:pt x="161" y="199"/>
                    </a:cubicBezTo>
                    <a:cubicBezTo>
                      <a:pt x="162" y="198"/>
                      <a:pt x="158" y="197"/>
                      <a:pt x="158" y="197"/>
                    </a:cubicBezTo>
                    <a:cubicBezTo>
                      <a:pt x="158" y="197"/>
                      <a:pt x="163" y="197"/>
                      <a:pt x="162" y="196"/>
                    </a:cubicBezTo>
                    <a:cubicBezTo>
                      <a:pt x="162" y="195"/>
                      <a:pt x="163" y="195"/>
                      <a:pt x="161" y="194"/>
                    </a:cubicBezTo>
                    <a:cubicBezTo>
                      <a:pt x="161" y="194"/>
                      <a:pt x="158" y="194"/>
                      <a:pt x="158" y="193"/>
                    </a:cubicBezTo>
                    <a:cubicBezTo>
                      <a:pt x="158" y="193"/>
                      <a:pt x="163" y="192"/>
                      <a:pt x="163" y="192"/>
                    </a:cubicBezTo>
                    <a:cubicBezTo>
                      <a:pt x="165" y="192"/>
                      <a:pt x="164" y="189"/>
                      <a:pt x="162" y="189"/>
                    </a:cubicBezTo>
                    <a:cubicBezTo>
                      <a:pt x="161" y="188"/>
                      <a:pt x="158" y="187"/>
                      <a:pt x="161" y="186"/>
                    </a:cubicBezTo>
                    <a:cubicBezTo>
                      <a:pt x="163" y="186"/>
                      <a:pt x="166" y="187"/>
                      <a:pt x="167" y="185"/>
                    </a:cubicBezTo>
                    <a:cubicBezTo>
                      <a:pt x="167" y="185"/>
                      <a:pt x="165" y="183"/>
                      <a:pt x="165" y="183"/>
                    </a:cubicBezTo>
                    <a:cubicBezTo>
                      <a:pt x="165" y="182"/>
                      <a:pt x="167" y="182"/>
                      <a:pt x="167" y="182"/>
                    </a:cubicBezTo>
                    <a:cubicBezTo>
                      <a:pt x="168" y="181"/>
                      <a:pt x="170" y="181"/>
                      <a:pt x="172" y="182"/>
                    </a:cubicBezTo>
                    <a:cubicBezTo>
                      <a:pt x="172" y="182"/>
                      <a:pt x="174" y="182"/>
                      <a:pt x="174" y="182"/>
                    </a:cubicBezTo>
                    <a:cubicBezTo>
                      <a:pt x="175" y="181"/>
                      <a:pt x="173" y="180"/>
                      <a:pt x="173" y="179"/>
                    </a:cubicBezTo>
                    <a:cubicBezTo>
                      <a:pt x="174" y="178"/>
                      <a:pt x="177" y="174"/>
                      <a:pt x="179" y="176"/>
                    </a:cubicBezTo>
                    <a:cubicBezTo>
                      <a:pt x="178" y="175"/>
                      <a:pt x="175" y="181"/>
                      <a:pt x="176" y="181"/>
                    </a:cubicBezTo>
                    <a:cubicBezTo>
                      <a:pt x="177" y="182"/>
                      <a:pt x="179" y="179"/>
                      <a:pt x="181" y="179"/>
                    </a:cubicBezTo>
                    <a:cubicBezTo>
                      <a:pt x="181" y="179"/>
                      <a:pt x="183" y="180"/>
                      <a:pt x="183" y="180"/>
                    </a:cubicBezTo>
                    <a:cubicBezTo>
                      <a:pt x="183" y="180"/>
                      <a:pt x="183" y="178"/>
                      <a:pt x="183" y="178"/>
                    </a:cubicBezTo>
                    <a:cubicBezTo>
                      <a:pt x="186" y="179"/>
                      <a:pt x="186" y="178"/>
                      <a:pt x="187" y="177"/>
                    </a:cubicBezTo>
                    <a:cubicBezTo>
                      <a:pt x="188" y="176"/>
                      <a:pt x="189" y="176"/>
                      <a:pt x="190" y="176"/>
                    </a:cubicBezTo>
                    <a:cubicBezTo>
                      <a:pt x="192" y="175"/>
                      <a:pt x="192" y="174"/>
                      <a:pt x="193" y="173"/>
                    </a:cubicBezTo>
                    <a:cubicBezTo>
                      <a:pt x="194" y="172"/>
                      <a:pt x="196" y="170"/>
                      <a:pt x="197" y="168"/>
                    </a:cubicBezTo>
                    <a:cubicBezTo>
                      <a:pt x="199" y="166"/>
                      <a:pt x="199" y="165"/>
                      <a:pt x="201" y="165"/>
                    </a:cubicBezTo>
                    <a:cubicBezTo>
                      <a:pt x="202" y="164"/>
                      <a:pt x="205" y="164"/>
                      <a:pt x="205" y="162"/>
                    </a:cubicBezTo>
                    <a:cubicBezTo>
                      <a:pt x="204" y="162"/>
                      <a:pt x="203" y="157"/>
                      <a:pt x="203" y="157"/>
                    </a:cubicBezTo>
                    <a:cubicBezTo>
                      <a:pt x="204" y="157"/>
                      <a:pt x="207" y="160"/>
                      <a:pt x="208" y="160"/>
                    </a:cubicBezTo>
                    <a:cubicBezTo>
                      <a:pt x="209" y="161"/>
                      <a:pt x="210" y="161"/>
                      <a:pt x="211" y="161"/>
                    </a:cubicBezTo>
                    <a:cubicBezTo>
                      <a:pt x="211" y="161"/>
                      <a:pt x="213" y="160"/>
                      <a:pt x="213" y="160"/>
                    </a:cubicBezTo>
                    <a:cubicBezTo>
                      <a:pt x="214" y="160"/>
                      <a:pt x="215" y="161"/>
                      <a:pt x="216" y="160"/>
                    </a:cubicBezTo>
                    <a:cubicBezTo>
                      <a:pt x="216" y="160"/>
                      <a:pt x="214" y="158"/>
                      <a:pt x="217" y="159"/>
                    </a:cubicBezTo>
                    <a:cubicBezTo>
                      <a:pt x="219" y="159"/>
                      <a:pt x="221" y="159"/>
                      <a:pt x="223" y="158"/>
                    </a:cubicBezTo>
                    <a:cubicBezTo>
                      <a:pt x="228" y="157"/>
                      <a:pt x="232" y="156"/>
                      <a:pt x="237" y="154"/>
                    </a:cubicBezTo>
                    <a:cubicBezTo>
                      <a:pt x="238" y="153"/>
                      <a:pt x="254" y="143"/>
                      <a:pt x="255" y="143"/>
                    </a:cubicBezTo>
                    <a:cubicBezTo>
                      <a:pt x="254" y="143"/>
                      <a:pt x="247" y="143"/>
                      <a:pt x="246" y="143"/>
                    </a:cubicBezTo>
                    <a:cubicBezTo>
                      <a:pt x="244" y="142"/>
                      <a:pt x="242" y="141"/>
                      <a:pt x="240" y="141"/>
                    </a:cubicBezTo>
                    <a:cubicBezTo>
                      <a:pt x="238" y="141"/>
                      <a:pt x="236" y="142"/>
                      <a:pt x="235" y="142"/>
                    </a:cubicBezTo>
                    <a:cubicBezTo>
                      <a:pt x="233" y="143"/>
                      <a:pt x="233" y="141"/>
                      <a:pt x="232" y="142"/>
                    </a:cubicBezTo>
                    <a:cubicBezTo>
                      <a:pt x="231" y="142"/>
                      <a:pt x="230" y="144"/>
                      <a:pt x="229" y="144"/>
                    </a:cubicBezTo>
                    <a:cubicBezTo>
                      <a:pt x="225" y="144"/>
                      <a:pt x="232" y="140"/>
                      <a:pt x="233" y="141"/>
                    </a:cubicBezTo>
                    <a:cubicBezTo>
                      <a:pt x="232" y="140"/>
                      <a:pt x="229" y="141"/>
                      <a:pt x="228" y="141"/>
                    </a:cubicBezTo>
                    <a:cubicBezTo>
                      <a:pt x="225" y="141"/>
                      <a:pt x="223" y="140"/>
                      <a:pt x="221" y="140"/>
                    </a:cubicBezTo>
                    <a:cubicBezTo>
                      <a:pt x="222" y="140"/>
                      <a:pt x="225" y="138"/>
                      <a:pt x="226" y="137"/>
                    </a:cubicBezTo>
                    <a:cubicBezTo>
                      <a:pt x="226" y="134"/>
                      <a:pt x="228" y="135"/>
                      <a:pt x="229" y="136"/>
                    </a:cubicBezTo>
                    <a:cubicBezTo>
                      <a:pt x="231" y="136"/>
                      <a:pt x="239" y="134"/>
                      <a:pt x="240" y="133"/>
                    </a:cubicBezTo>
                    <a:cubicBezTo>
                      <a:pt x="240" y="132"/>
                      <a:pt x="235" y="131"/>
                      <a:pt x="234" y="130"/>
                    </a:cubicBezTo>
                    <a:cubicBezTo>
                      <a:pt x="235" y="131"/>
                      <a:pt x="239" y="132"/>
                      <a:pt x="240" y="132"/>
                    </a:cubicBezTo>
                    <a:cubicBezTo>
                      <a:pt x="241" y="133"/>
                      <a:pt x="245" y="133"/>
                      <a:pt x="245" y="135"/>
                    </a:cubicBezTo>
                    <a:cubicBezTo>
                      <a:pt x="244" y="138"/>
                      <a:pt x="246" y="139"/>
                      <a:pt x="248" y="139"/>
                    </a:cubicBezTo>
                    <a:cubicBezTo>
                      <a:pt x="248" y="139"/>
                      <a:pt x="254" y="139"/>
                      <a:pt x="253" y="138"/>
                    </a:cubicBezTo>
                    <a:cubicBezTo>
                      <a:pt x="253" y="138"/>
                      <a:pt x="253" y="140"/>
                      <a:pt x="254" y="140"/>
                    </a:cubicBezTo>
                    <a:cubicBezTo>
                      <a:pt x="256" y="139"/>
                      <a:pt x="257" y="136"/>
                      <a:pt x="257" y="134"/>
                    </a:cubicBezTo>
                    <a:cubicBezTo>
                      <a:pt x="257" y="133"/>
                      <a:pt x="257" y="129"/>
                      <a:pt x="255" y="130"/>
                    </a:cubicBezTo>
                    <a:cubicBezTo>
                      <a:pt x="253" y="132"/>
                      <a:pt x="254" y="130"/>
                      <a:pt x="253" y="129"/>
                    </a:cubicBezTo>
                    <a:cubicBezTo>
                      <a:pt x="251" y="127"/>
                      <a:pt x="248" y="126"/>
                      <a:pt x="245" y="124"/>
                    </a:cubicBezTo>
                    <a:cubicBezTo>
                      <a:pt x="244" y="123"/>
                      <a:pt x="243" y="123"/>
                      <a:pt x="242" y="122"/>
                    </a:cubicBezTo>
                    <a:cubicBezTo>
                      <a:pt x="242" y="122"/>
                      <a:pt x="238" y="123"/>
                      <a:pt x="238" y="124"/>
                    </a:cubicBezTo>
                    <a:cubicBezTo>
                      <a:pt x="238" y="124"/>
                      <a:pt x="239" y="123"/>
                      <a:pt x="238" y="123"/>
                    </a:cubicBezTo>
                    <a:cubicBezTo>
                      <a:pt x="238" y="123"/>
                      <a:pt x="237" y="122"/>
                      <a:pt x="237" y="122"/>
                    </a:cubicBezTo>
                    <a:cubicBezTo>
                      <a:pt x="237" y="121"/>
                      <a:pt x="241" y="122"/>
                      <a:pt x="241" y="121"/>
                    </a:cubicBezTo>
                    <a:cubicBezTo>
                      <a:pt x="241" y="119"/>
                      <a:pt x="241" y="118"/>
                      <a:pt x="238" y="118"/>
                    </a:cubicBezTo>
                    <a:cubicBezTo>
                      <a:pt x="236" y="119"/>
                      <a:pt x="235" y="121"/>
                      <a:pt x="233" y="119"/>
                    </a:cubicBezTo>
                    <a:cubicBezTo>
                      <a:pt x="233" y="119"/>
                      <a:pt x="229" y="119"/>
                      <a:pt x="229" y="118"/>
                    </a:cubicBezTo>
                    <a:cubicBezTo>
                      <a:pt x="229" y="116"/>
                      <a:pt x="234" y="119"/>
                      <a:pt x="234" y="119"/>
                    </a:cubicBezTo>
                    <a:cubicBezTo>
                      <a:pt x="235" y="119"/>
                      <a:pt x="240" y="118"/>
                      <a:pt x="240" y="117"/>
                    </a:cubicBezTo>
                    <a:cubicBezTo>
                      <a:pt x="241" y="117"/>
                      <a:pt x="236" y="115"/>
                      <a:pt x="235" y="115"/>
                    </a:cubicBezTo>
                    <a:cubicBezTo>
                      <a:pt x="233" y="115"/>
                      <a:pt x="230" y="115"/>
                      <a:pt x="228" y="116"/>
                    </a:cubicBezTo>
                    <a:cubicBezTo>
                      <a:pt x="229" y="116"/>
                      <a:pt x="233" y="113"/>
                      <a:pt x="233" y="114"/>
                    </a:cubicBezTo>
                    <a:cubicBezTo>
                      <a:pt x="233" y="113"/>
                      <a:pt x="229" y="113"/>
                      <a:pt x="229" y="112"/>
                    </a:cubicBezTo>
                    <a:cubicBezTo>
                      <a:pt x="232" y="113"/>
                      <a:pt x="235" y="115"/>
                      <a:pt x="238" y="113"/>
                    </a:cubicBezTo>
                    <a:cubicBezTo>
                      <a:pt x="238" y="113"/>
                      <a:pt x="241" y="112"/>
                      <a:pt x="241" y="111"/>
                    </a:cubicBezTo>
                    <a:cubicBezTo>
                      <a:pt x="240" y="110"/>
                      <a:pt x="238" y="109"/>
                      <a:pt x="238" y="108"/>
                    </a:cubicBezTo>
                    <a:cubicBezTo>
                      <a:pt x="238" y="109"/>
                      <a:pt x="241" y="110"/>
                      <a:pt x="242" y="110"/>
                    </a:cubicBezTo>
                    <a:cubicBezTo>
                      <a:pt x="244" y="111"/>
                      <a:pt x="243" y="109"/>
                      <a:pt x="245" y="109"/>
                    </a:cubicBezTo>
                    <a:cubicBezTo>
                      <a:pt x="246" y="109"/>
                      <a:pt x="254" y="111"/>
                      <a:pt x="254" y="111"/>
                    </a:cubicBezTo>
                    <a:cubicBezTo>
                      <a:pt x="253" y="111"/>
                      <a:pt x="246" y="110"/>
                      <a:pt x="246" y="110"/>
                    </a:cubicBezTo>
                    <a:cubicBezTo>
                      <a:pt x="248" y="114"/>
                      <a:pt x="254" y="113"/>
                      <a:pt x="257" y="113"/>
                    </a:cubicBezTo>
                    <a:cubicBezTo>
                      <a:pt x="258" y="112"/>
                      <a:pt x="261" y="113"/>
                      <a:pt x="262" y="112"/>
                    </a:cubicBezTo>
                    <a:cubicBezTo>
                      <a:pt x="265" y="111"/>
                      <a:pt x="264" y="109"/>
                      <a:pt x="262" y="108"/>
                    </a:cubicBezTo>
                    <a:cubicBezTo>
                      <a:pt x="261" y="107"/>
                      <a:pt x="258" y="106"/>
                      <a:pt x="257" y="106"/>
                    </a:cubicBezTo>
                    <a:cubicBezTo>
                      <a:pt x="256" y="106"/>
                      <a:pt x="257" y="109"/>
                      <a:pt x="257" y="110"/>
                    </a:cubicBezTo>
                    <a:cubicBezTo>
                      <a:pt x="256" y="109"/>
                      <a:pt x="256" y="108"/>
                      <a:pt x="255" y="107"/>
                    </a:cubicBezTo>
                    <a:cubicBezTo>
                      <a:pt x="255" y="106"/>
                      <a:pt x="254" y="107"/>
                      <a:pt x="253" y="106"/>
                    </a:cubicBezTo>
                    <a:cubicBezTo>
                      <a:pt x="254" y="107"/>
                      <a:pt x="256" y="101"/>
                      <a:pt x="256" y="100"/>
                    </a:cubicBezTo>
                    <a:cubicBezTo>
                      <a:pt x="256" y="100"/>
                      <a:pt x="257" y="103"/>
                      <a:pt x="257" y="103"/>
                    </a:cubicBezTo>
                    <a:cubicBezTo>
                      <a:pt x="257" y="105"/>
                      <a:pt x="257" y="106"/>
                      <a:pt x="258" y="106"/>
                    </a:cubicBezTo>
                    <a:cubicBezTo>
                      <a:pt x="261" y="106"/>
                      <a:pt x="263" y="105"/>
                      <a:pt x="265" y="105"/>
                    </a:cubicBezTo>
                    <a:cubicBezTo>
                      <a:pt x="266" y="105"/>
                      <a:pt x="272" y="103"/>
                      <a:pt x="270" y="101"/>
                    </a:cubicBezTo>
                    <a:cubicBezTo>
                      <a:pt x="268" y="100"/>
                      <a:pt x="267" y="102"/>
                      <a:pt x="266" y="101"/>
                    </a:cubicBezTo>
                    <a:cubicBezTo>
                      <a:pt x="266" y="100"/>
                      <a:pt x="266" y="100"/>
                      <a:pt x="266" y="99"/>
                    </a:cubicBezTo>
                    <a:cubicBezTo>
                      <a:pt x="267" y="98"/>
                      <a:pt x="266" y="97"/>
                      <a:pt x="265" y="97"/>
                    </a:cubicBezTo>
                    <a:cubicBezTo>
                      <a:pt x="265" y="96"/>
                      <a:pt x="262" y="96"/>
                      <a:pt x="261" y="96"/>
                    </a:cubicBezTo>
                    <a:cubicBezTo>
                      <a:pt x="259" y="96"/>
                      <a:pt x="258" y="98"/>
                      <a:pt x="256" y="96"/>
                    </a:cubicBezTo>
                    <a:cubicBezTo>
                      <a:pt x="260" y="99"/>
                      <a:pt x="262" y="91"/>
                      <a:pt x="266" y="95"/>
                    </a:cubicBezTo>
                    <a:cubicBezTo>
                      <a:pt x="267" y="97"/>
                      <a:pt x="269" y="94"/>
                      <a:pt x="269" y="92"/>
                    </a:cubicBezTo>
                    <a:cubicBezTo>
                      <a:pt x="269" y="91"/>
                      <a:pt x="266" y="88"/>
                      <a:pt x="266" y="88"/>
                    </a:cubicBezTo>
                    <a:cubicBezTo>
                      <a:pt x="266" y="87"/>
                      <a:pt x="269" y="90"/>
                      <a:pt x="269" y="91"/>
                    </a:cubicBezTo>
                    <a:cubicBezTo>
                      <a:pt x="269" y="92"/>
                      <a:pt x="271" y="90"/>
                      <a:pt x="270" y="88"/>
                    </a:cubicBezTo>
                    <a:cubicBezTo>
                      <a:pt x="269" y="87"/>
                      <a:pt x="267" y="85"/>
                      <a:pt x="266" y="84"/>
                    </a:cubicBezTo>
                    <a:cubicBezTo>
                      <a:pt x="264" y="84"/>
                      <a:pt x="261" y="85"/>
                      <a:pt x="259" y="84"/>
                    </a:cubicBezTo>
                    <a:cubicBezTo>
                      <a:pt x="258" y="83"/>
                      <a:pt x="258" y="81"/>
                      <a:pt x="256" y="81"/>
                    </a:cubicBezTo>
                    <a:cubicBezTo>
                      <a:pt x="256" y="80"/>
                      <a:pt x="252" y="81"/>
                      <a:pt x="253" y="80"/>
                    </a:cubicBezTo>
                    <a:cubicBezTo>
                      <a:pt x="254" y="78"/>
                      <a:pt x="254" y="77"/>
                      <a:pt x="256" y="79"/>
                    </a:cubicBezTo>
                    <a:cubicBezTo>
                      <a:pt x="258" y="81"/>
                      <a:pt x="260" y="78"/>
                      <a:pt x="262" y="77"/>
                    </a:cubicBezTo>
                    <a:cubicBezTo>
                      <a:pt x="265" y="75"/>
                      <a:pt x="271" y="81"/>
                      <a:pt x="274" y="78"/>
                    </a:cubicBezTo>
                    <a:cubicBezTo>
                      <a:pt x="275" y="77"/>
                      <a:pt x="275" y="72"/>
                      <a:pt x="272" y="73"/>
                    </a:cubicBezTo>
                    <a:cubicBezTo>
                      <a:pt x="271" y="73"/>
                      <a:pt x="270" y="74"/>
                      <a:pt x="269" y="73"/>
                    </a:cubicBezTo>
                    <a:cubicBezTo>
                      <a:pt x="267" y="73"/>
                      <a:pt x="265" y="72"/>
                      <a:pt x="263" y="70"/>
                    </a:cubicBezTo>
                    <a:cubicBezTo>
                      <a:pt x="260" y="68"/>
                      <a:pt x="271" y="71"/>
                      <a:pt x="271" y="70"/>
                    </a:cubicBezTo>
                    <a:cubicBezTo>
                      <a:pt x="270" y="68"/>
                      <a:pt x="265" y="67"/>
                      <a:pt x="263" y="66"/>
                    </a:cubicBezTo>
                    <a:cubicBezTo>
                      <a:pt x="260" y="65"/>
                      <a:pt x="260" y="66"/>
                      <a:pt x="259" y="68"/>
                    </a:cubicBezTo>
                    <a:cubicBezTo>
                      <a:pt x="259" y="69"/>
                      <a:pt x="257" y="70"/>
                      <a:pt x="256" y="69"/>
                    </a:cubicBezTo>
                    <a:cubicBezTo>
                      <a:pt x="255" y="69"/>
                      <a:pt x="258" y="65"/>
                      <a:pt x="258" y="64"/>
                    </a:cubicBezTo>
                    <a:cubicBezTo>
                      <a:pt x="258" y="63"/>
                      <a:pt x="259" y="61"/>
                      <a:pt x="260" y="60"/>
                    </a:cubicBezTo>
                    <a:cubicBezTo>
                      <a:pt x="260" y="59"/>
                      <a:pt x="260" y="57"/>
                      <a:pt x="261" y="57"/>
                    </a:cubicBezTo>
                    <a:cubicBezTo>
                      <a:pt x="262" y="57"/>
                      <a:pt x="264" y="57"/>
                      <a:pt x="265" y="56"/>
                    </a:cubicBezTo>
                    <a:cubicBezTo>
                      <a:pt x="265" y="56"/>
                      <a:pt x="270" y="51"/>
                      <a:pt x="270" y="52"/>
                    </a:cubicBezTo>
                    <a:cubicBezTo>
                      <a:pt x="270" y="52"/>
                      <a:pt x="268" y="51"/>
                      <a:pt x="268" y="51"/>
                    </a:cubicBezTo>
                    <a:cubicBezTo>
                      <a:pt x="268" y="50"/>
                      <a:pt x="268" y="49"/>
                      <a:pt x="268" y="48"/>
                    </a:cubicBezTo>
                    <a:cubicBezTo>
                      <a:pt x="268" y="46"/>
                      <a:pt x="269" y="46"/>
                      <a:pt x="271" y="46"/>
                    </a:cubicBezTo>
                    <a:cubicBezTo>
                      <a:pt x="273" y="46"/>
                      <a:pt x="281" y="43"/>
                      <a:pt x="276" y="43"/>
                    </a:cubicBezTo>
                    <a:cubicBezTo>
                      <a:pt x="273" y="43"/>
                      <a:pt x="268" y="42"/>
                      <a:pt x="266" y="44"/>
                    </a:cubicBezTo>
                    <a:cubicBezTo>
                      <a:pt x="265" y="45"/>
                      <a:pt x="265" y="47"/>
                      <a:pt x="263" y="46"/>
                    </a:cubicBezTo>
                    <a:cubicBezTo>
                      <a:pt x="261" y="45"/>
                      <a:pt x="263" y="43"/>
                      <a:pt x="264" y="42"/>
                    </a:cubicBezTo>
                    <a:cubicBezTo>
                      <a:pt x="266" y="39"/>
                      <a:pt x="270" y="41"/>
                      <a:pt x="273" y="41"/>
                    </a:cubicBezTo>
                    <a:cubicBezTo>
                      <a:pt x="277" y="41"/>
                      <a:pt x="281" y="42"/>
                      <a:pt x="283" y="38"/>
                    </a:cubicBezTo>
                    <a:cubicBezTo>
                      <a:pt x="284" y="38"/>
                      <a:pt x="280" y="37"/>
                      <a:pt x="280" y="37"/>
                    </a:cubicBezTo>
                    <a:cubicBezTo>
                      <a:pt x="278" y="36"/>
                      <a:pt x="276" y="37"/>
                      <a:pt x="274" y="37"/>
                    </a:cubicBezTo>
                    <a:cubicBezTo>
                      <a:pt x="272" y="37"/>
                      <a:pt x="271" y="36"/>
                      <a:pt x="269" y="36"/>
                    </a:cubicBezTo>
                    <a:cubicBezTo>
                      <a:pt x="268" y="36"/>
                      <a:pt x="266" y="36"/>
                      <a:pt x="265" y="36"/>
                    </a:cubicBezTo>
                    <a:cubicBezTo>
                      <a:pt x="266" y="37"/>
                      <a:pt x="269" y="36"/>
                      <a:pt x="271" y="36"/>
                    </a:cubicBezTo>
                    <a:cubicBezTo>
                      <a:pt x="274" y="36"/>
                      <a:pt x="276" y="35"/>
                      <a:pt x="279" y="35"/>
                    </a:cubicBezTo>
                    <a:cubicBezTo>
                      <a:pt x="283" y="36"/>
                      <a:pt x="285" y="34"/>
                      <a:pt x="288" y="34"/>
                    </a:cubicBezTo>
                    <a:cubicBezTo>
                      <a:pt x="289" y="34"/>
                      <a:pt x="291" y="34"/>
                      <a:pt x="291" y="33"/>
                    </a:cubicBezTo>
                    <a:cubicBezTo>
                      <a:pt x="291" y="33"/>
                      <a:pt x="289" y="31"/>
                      <a:pt x="290" y="31"/>
                    </a:cubicBezTo>
                    <a:cubicBezTo>
                      <a:pt x="295" y="30"/>
                      <a:pt x="300" y="29"/>
                      <a:pt x="304" y="26"/>
                    </a:cubicBezTo>
                    <a:cubicBezTo>
                      <a:pt x="305" y="25"/>
                      <a:pt x="301" y="24"/>
                      <a:pt x="301" y="24"/>
                    </a:cubicBezTo>
                    <a:cubicBezTo>
                      <a:pt x="298" y="23"/>
                      <a:pt x="295" y="22"/>
                      <a:pt x="293" y="22"/>
                    </a:cubicBezTo>
                    <a:cubicBezTo>
                      <a:pt x="287" y="21"/>
                      <a:pt x="282" y="20"/>
                      <a:pt x="277" y="25"/>
                    </a:cubicBezTo>
                    <a:cubicBezTo>
                      <a:pt x="275" y="28"/>
                      <a:pt x="273" y="26"/>
                      <a:pt x="269" y="26"/>
                    </a:cubicBezTo>
                    <a:cubicBezTo>
                      <a:pt x="268" y="26"/>
                      <a:pt x="264" y="29"/>
                      <a:pt x="265" y="26"/>
                    </a:cubicBezTo>
                    <a:cubicBezTo>
                      <a:pt x="265" y="24"/>
                      <a:pt x="260" y="27"/>
                      <a:pt x="259" y="28"/>
                    </a:cubicBezTo>
                    <a:cubicBezTo>
                      <a:pt x="257" y="29"/>
                      <a:pt x="255" y="30"/>
                      <a:pt x="253" y="31"/>
                    </a:cubicBezTo>
                    <a:cubicBezTo>
                      <a:pt x="252" y="31"/>
                      <a:pt x="244" y="37"/>
                      <a:pt x="244" y="37"/>
                    </a:cubicBezTo>
                    <a:cubicBezTo>
                      <a:pt x="242" y="35"/>
                      <a:pt x="264" y="22"/>
                      <a:pt x="251" y="19"/>
                    </a:cubicBezTo>
                    <a:cubicBezTo>
                      <a:pt x="246" y="19"/>
                      <a:pt x="247" y="22"/>
                      <a:pt x="243" y="24"/>
                    </a:cubicBezTo>
                    <a:cubicBezTo>
                      <a:pt x="240" y="25"/>
                      <a:pt x="238" y="25"/>
                      <a:pt x="235" y="26"/>
                    </a:cubicBezTo>
                    <a:cubicBezTo>
                      <a:pt x="234" y="26"/>
                      <a:pt x="229" y="28"/>
                      <a:pt x="228" y="28"/>
                    </a:cubicBezTo>
                    <a:cubicBezTo>
                      <a:pt x="226" y="25"/>
                      <a:pt x="233" y="24"/>
                      <a:pt x="235" y="24"/>
                    </a:cubicBezTo>
                    <a:cubicBezTo>
                      <a:pt x="235" y="23"/>
                      <a:pt x="241" y="22"/>
                      <a:pt x="238" y="21"/>
                    </a:cubicBezTo>
                    <a:cubicBezTo>
                      <a:pt x="235" y="20"/>
                      <a:pt x="232" y="20"/>
                      <a:pt x="229" y="20"/>
                    </a:cubicBezTo>
                    <a:cubicBezTo>
                      <a:pt x="221" y="20"/>
                      <a:pt x="213" y="21"/>
                      <a:pt x="205" y="23"/>
                    </a:cubicBezTo>
                    <a:cubicBezTo>
                      <a:pt x="205" y="23"/>
                      <a:pt x="202" y="25"/>
                      <a:pt x="201" y="24"/>
                    </a:cubicBezTo>
                    <a:cubicBezTo>
                      <a:pt x="201" y="22"/>
                      <a:pt x="200" y="22"/>
                      <a:pt x="202" y="22"/>
                    </a:cubicBezTo>
                    <a:cubicBezTo>
                      <a:pt x="206" y="20"/>
                      <a:pt x="210" y="19"/>
                      <a:pt x="214" y="18"/>
                    </a:cubicBezTo>
                    <a:cubicBezTo>
                      <a:pt x="221" y="17"/>
                      <a:pt x="229" y="18"/>
                      <a:pt x="237" y="18"/>
                    </a:cubicBezTo>
                    <a:cubicBezTo>
                      <a:pt x="239" y="18"/>
                      <a:pt x="241" y="18"/>
                      <a:pt x="243" y="18"/>
                    </a:cubicBezTo>
                    <a:cubicBezTo>
                      <a:pt x="247" y="16"/>
                      <a:pt x="252" y="16"/>
                      <a:pt x="256" y="14"/>
                    </a:cubicBezTo>
                    <a:cubicBezTo>
                      <a:pt x="258" y="14"/>
                      <a:pt x="259" y="13"/>
                      <a:pt x="256" y="12"/>
                    </a:cubicBezTo>
                    <a:cubicBezTo>
                      <a:pt x="254" y="11"/>
                      <a:pt x="250" y="10"/>
                      <a:pt x="248" y="11"/>
                    </a:cubicBezTo>
                    <a:cubicBezTo>
                      <a:pt x="246" y="11"/>
                      <a:pt x="246" y="10"/>
                      <a:pt x="244" y="9"/>
                    </a:cubicBezTo>
                    <a:cubicBezTo>
                      <a:pt x="242" y="9"/>
                      <a:pt x="240" y="11"/>
                      <a:pt x="238" y="11"/>
                    </a:cubicBezTo>
                    <a:cubicBezTo>
                      <a:pt x="238" y="11"/>
                      <a:pt x="240" y="8"/>
                      <a:pt x="241" y="8"/>
                    </a:cubicBezTo>
                    <a:cubicBezTo>
                      <a:pt x="242" y="6"/>
                      <a:pt x="238" y="6"/>
                      <a:pt x="237" y="6"/>
                    </a:cubicBezTo>
                    <a:cubicBezTo>
                      <a:pt x="231" y="7"/>
                      <a:pt x="226" y="7"/>
                      <a:pt x="220" y="6"/>
                    </a:cubicBezTo>
                    <a:cubicBezTo>
                      <a:pt x="215" y="6"/>
                      <a:pt x="211" y="8"/>
                      <a:pt x="206" y="8"/>
                    </a:cubicBezTo>
                    <a:cubicBezTo>
                      <a:pt x="204" y="8"/>
                      <a:pt x="201" y="8"/>
                      <a:pt x="199" y="8"/>
                    </a:cubicBezTo>
                    <a:cubicBezTo>
                      <a:pt x="197" y="9"/>
                      <a:pt x="194" y="8"/>
                      <a:pt x="193" y="9"/>
                    </a:cubicBezTo>
                    <a:cubicBezTo>
                      <a:pt x="196" y="8"/>
                      <a:pt x="199" y="8"/>
                      <a:pt x="202" y="7"/>
                    </a:cubicBezTo>
                    <a:cubicBezTo>
                      <a:pt x="207" y="7"/>
                      <a:pt x="211" y="6"/>
                      <a:pt x="215" y="6"/>
                    </a:cubicBezTo>
                    <a:cubicBezTo>
                      <a:pt x="217" y="6"/>
                      <a:pt x="237" y="6"/>
                      <a:pt x="237" y="4"/>
                    </a:cubicBezTo>
                    <a:cubicBezTo>
                      <a:pt x="236" y="4"/>
                      <a:pt x="233" y="3"/>
                      <a:pt x="232" y="2"/>
                    </a:cubicBezTo>
                    <a:cubicBezTo>
                      <a:pt x="229" y="2"/>
                      <a:pt x="227" y="2"/>
                      <a:pt x="224" y="2"/>
                    </a:cubicBezTo>
                    <a:cubicBezTo>
                      <a:pt x="220" y="2"/>
                      <a:pt x="216" y="1"/>
                      <a:pt x="213" y="0"/>
                    </a:cubicBezTo>
                    <a:cubicBezTo>
                      <a:pt x="206" y="0"/>
                      <a:pt x="200" y="0"/>
                      <a:pt x="194" y="0"/>
                    </a:cubicBezTo>
                    <a:cubicBezTo>
                      <a:pt x="191" y="1"/>
                      <a:pt x="188" y="1"/>
                      <a:pt x="185" y="1"/>
                    </a:cubicBezTo>
                    <a:cubicBezTo>
                      <a:pt x="184" y="1"/>
                      <a:pt x="183" y="3"/>
                      <a:pt x="183" y="3"/>
                    </a:cubicBezTo>
                    <a:cubicBezTo>
                      <a:pt x="181" y="3"/>
                      <a:pt x="179" y="2"/>
                      <a:pt x="177" y="2"/>
                    </a:cubicBezTo>
                    <a:cubicBezTo>
                      <a:pt x="176" y="2"/>
                      <a:pt x="175" y="3"/>
                      <a:pt x="173" y="3"/>
                    </a:cubicBezTo>
                    <a:cubicBezTo>
                      <a:pt x="171" y="3"/>
                      <a:pt x="171" y="4"/>
                      <a:pt x="173" y="4"/>
                    </a:cubicBezTo>
                    <a:cubicBezTo>
                      <a:pt x="176" y="5"/>
                      <a:pt x="179" y="5"/>
                      <a:pt x="181" y="6"/>
                    </a:cubicBezTo>
                    <a:cubicBezTo>
                      <a:pt x="180" y="5"/>
                      <a:pt x="174" y="7"/>
                      <a:pt x="173" y="8"/>
                    </a:cubicBezTo>
                    <a:cubicBezTo>
                      <a:pt x="173" y="8"/>
                      <a:pt x="170" y="8"/>
                      <a:pt x="170" y="8"/>
                    </a:cubicBezTo>
                    <a:cubicBezTo>
                      <a:pt x="170" y="8"/>
                      <a:pt x="172" y="10"/>
                      <a:pt x="172" y="10"/>
                    </a:cubicBezTo>
                    <a:cubicBezTo>
                      <a:pt x="171" y="10"/>
                      <a:pt x="169" y="9"/>
                      <a:pt x="168" y="8"/>
                    </a:cubicBezTo>
                    <a:cubicBezTo>
                      <a:pt x="167" y="7"/>
                      <a:pt x="164" y="8"/>
                      <a:pt x="163" y="8"/>
                    </a:cubicBezTo>
                    <a:cubicBezTo>
                      <a:pt x="160" y="7"/>
                      <a:pt x="157" y="6"/>
                      <a:pt x="154" y="5"/>
                    </a:cubicBezTo>
                    <a:cubicBezTo>
                      <a:pt x="152" y="4"/>
                      <a:pt x="150" y="6"/>
                      <a:pt x="147" y="6"/>
                    </a:cubicBezTo>
                    <a:cubicBezTo>
                      <a:pt x="146" y="6"/>
                      <a:pt x="140" y="5"/>
                      <a:pt x="140" y="7"/>
                    </a:cubicBezTo>
                    <a:cubicBezTo>
                      <a:pt x="139" y="7"/>
                      <a:pt x="153" y="9"/>
                      <a:pt x="155" y="10"/>
                    </a:cubicBezTo>
                    <a:cubicBezTo>
                      <a:pt x="158" y="10"/>
                      <a:pt x="161" y="10"/>
                      <a:pt x="163" y="11"/>
                    </a:cubicBezTo>
                    <a:cubicBezTo>
                      <a:pt x="164" y="11"/>
                      <a:pt x="165" y="11"/>
                      <a:pt x="166" y="12"/>
                    </a:cubicBezTo>
                    <a:cubicBezTo>
                      <a:pt x="166" y="12"/>
                      <a:pt x="166" y="15"/>
                      <a:pt x="166" y="15"/>
                    </a:cubicBezTo>
                    <a:cubicBezTo>
                      <a:pt x="166" y="16"/>
                      <a:pt x="165" y="14"/>
                      <a:pt x="165" y="13"/>
                    </a:cubicBezTo>
                    <a:cubicBezTo>
                      <a:pt x="164" y="12"/>
                      <a:pt x="161" y="12"/>
                      <a:pt x="160" y="11"/>
                    </a:cubicBezTo>
                    <a:cubicBezTo>
                      <a:pt x="160" y="11"/>
                      <a:pt x="157" y="11"/>
                      <a:pt x="157" y="11"/>
                    </a:cubicBezTo>
                    <a:cubicBezTo>
                      <a:pt x="157" y="12"/>
                      <a:pt x="158" y="14"/>
                      <a:pt x="158" y="14"/>
                    </a:cubicBezTo>
                    <a:cubicBezTo>
                      <a:pt x="156" y="14"/>
                      <a:pt x="155" y="11"/>
                      <a:pt x="154" y="11"/>
                    </a:cubicBezTo>
                    <a:cubicBezTo>
                      <a:pt x="152" y="11"/>
                      <a:pt x="150" y="11"/>
                      <a:pt x="148" y="10"/>
                    </a:cubicBezTo>
                    <a:cubicBezTo>
                      <a:pt x="147" y="10"/>
                      <a:pt x="139" y="10"/>
                      <a:pt x="139" y="10"/>
                    </a:cubicBezTo>
                    <a:cubicBezTo>
                      <a:pt x="138" y="12"/>
                      <a:pt x="151" y="17"/>
                      <a:pt x="151" y="17"/>
                    </a:cubicBezTo>
                    <a:cubicBezTo>
                      <a:pt x="151" y="18"/>
                      <a:pt x="146" y="17"/>
                      <a:pt x="146" y="17"/>
                    </a:cubicBezTo>
                    <a:cubicBezTo>
                      <a:pt x="143" y="17"/>
                      <a:pt x="142" y="16"/>
                      <a:pt x="143" y="19"/>
                    </a:cubicBezTo>
                    <a:cubicBezTo>
                      <a:pt x="142" y="19"/>
                      <a:pt x="141" y="18"/>
                      <a:pt x="140" y="17"/>
                    </a:cubicBezTo>
                    <a:cubicBezTo>
                      <a:pt x="140" y="16"/>
                      <a:pt x="142" y="17"/>
                      <a:pt x="143" y="16"/>
                    </a:cubicBezTo>
                    <a:cubicBezTo>
                      <a:pt x="143" y="16"/>
                      <a:pt x="141" y="14"/>
                      <a:pt x="140" y="14"/>
                    </a:cubicBezTo>
                    <a:cubicBezTo>
                      <a:pt x="138" y="13"/>
                      <a:pt x="136" y="12"/>
                      <a:pt x="133" y="12"/>
                    </a:cubicBezTo>
                    <a:cubicBezTo>
                      <a:pt x="132" y="12"/>
                      <a:pt x="130" y="11"/>
                      <a:pt x="129" y="12"/>
                    </a:cubicBezTo>
                    <a:cubicBezTo>
                      <a:pt x="128" y="12"/>
                      <a:pt x="131" y="15"/>
                      <a:pt x="131" y="15"/>
                    </a:cubicBezTo>
                    <a:cubicBezTo>
                      <a:pt x="134" y="17"/>
                      <a:pt x="138" y="17"/>
                      <a:pt x="142" y="20"/>
                    </a:cubicBezTo>
                    <a:cubicBezTo>
                      <a:pt x="143" y="20"/>
                      <a:pt x="144" y="21"/>
                      <a:pt x="143" y="22"/>
                    </a:cubicBezTo>
                    <a:cubicBezTo>
                      <a:pt x="141" y="24"/>
                      <a:pt x="139" y="22"/>
                      <a:pt x="137" y="21"/>
                    </a:cubicBezTo>
                    <a:cubicBezTo>
                      <a:pt x="132" y="18"/>
                      <a:pt x="126" y="16"/>
                      <a:pt x="120" y="15"/>
                    </a:cubicBezTo>
                    <a:cubicBezTo>
                      <a:pt x="117" y="14"/>
                      <a:pt x="114" y="13"/>
                      <a:pt x="111" y="14"/>
                    </a:cubicBezTo>
                    <a:cubicBezTo>
                      <a:pt x="110" y="14"/>
                      <a:pt x="113" y="17"/>
                      <a:pt x="113" y="18"/>
                    </a:cubicBezTo>
                    <a:cubicBezTo>
                      <a:pt x="113" y="18"/>
                      <a:pt x="117" y="21"/>
                      <a:pt x="117" y="21"/>
                    </a:cubicBezTo>
                    <a:cubicBezTo>
                      <a:pt x="117" y="22"/>
                      <a:pt x="111" y="21"/>
                      <a:pt x="111" y="21"/>
                    </a:cubicBezTo>
                    <a:cubicBezTo>
                      <a:pt x="111" y="23"/>
                      <a:pt x="115" y="22"/>
                      <a:pt x="115" y="24"/>
                    </a:cubicBezTo>
                    <a:cubicBezTo>
                      <a:pt x="115" y="24"/>
                      <a:pt x="111" y="23"/>
                      <a:pt x="110" y="22"/>
                    </a:cubicBezTo>
                    <a:cubicBezTo>
                      <a:pt x="108" y="21"/>
                      <a:pt x="106" y="21"/>
                      <a:pt x="103" y="20"/>
                    </a:cubicBezTo>
                    <a:cubicBezTo>
                      <a:pt x="101" y="19"/>
                      <a:pt x="101" y="20"/>
                      <a:pt x="101" y="22"/>
                    </a:cubicBezTo>
                    <a:cubicBezTo>
                      <a:pt x="100" y="23"/>
                      <a:pt x="99" y="23"/>
                      <a:pt x="98" y="23"/>
                    </a:cubicBezTo>
                    <a:cubicBezTo>
                      <a:pt x="98" y="24"/>
                      <a:pt x="98" y="26"/>
                      <a:pt x="97" y="26"/>
                    </a:cubicBezTo>
                    <a:cubicBezTo>
                      <a:pt x="97" y="27"/>
                      <a:pt x="97" y="24"/>
                      <a:pt x="97" y="23"/>
                    </a:cubicBezTo>
                    <a:cubicBezTo>
                      <a:pt x="97" y="22"/>
                      <a:pt x="98" y="21"/>
                      <a:pt x="98" y="20"/>
                    </a:cubicBezTo>
                    <a:cubicBezTo>
                      <a:pt x="97" y="16"/>
                      <a:pt x="93" y="16"/>
                      <a:pt x="90" y="16"/>
                    </a:cubicBezTo>
                    <a:cubicBezTo>
                      <a:pt x="86" y="17"/>
                      <a:pt x="82" y="18"/>
                      <a:pt x="78" y="18"/>
                    </a:cubicBezTo>
                    <a:cubicBezTo>
                      <a:pt x="77" y="19"/>
                      <a:pt x="75" y="19"/>
                      <a:pt x="74" y="19"/>
                    </a:cubicBezTo>
                    <a:cubicBezTo>
                      <a:pt x="74" y="19"/>
                      <a:pt x="69" y="20"/>
                      <a:pt x="69" y="20"/>
                    </a:cubicBezTo>
                    <a:cubicBezTo>
                      <a:pt x="70" y="21"/>
                      <a:pt x="72" y="21"/>
                      <a:pt x="73" y="21"/>
                    </a:cubicBezTo>
                    <a:cubicBezTo>
                      <a:pt x="74" y="22"/>
                      <a:pt x="75" y="23"/>
                      <a:pt x="77" y="24"/>
                    </a:cubicBezTo>
                    <a:cubicBezTo>
                      <a:pt x="77" y="24"/>
                      <a:pt x="81" y="27"/>
                      <a:pt x="81" y="27"/>
                    </a:cubicBezTo>
                    <a:cubicBezTo>
                      <a:pt x="80" y="27"/>
                      <a:pt x="76" y="25"/>
                      <a:pt x="75" y="25"/>
                    </a:cubicBezTo>
                    <a:cubicBezTo>
                      <a:pt x="73" y="24"/>
                      <a:pt x="72" y="22"/>
                      <a:pt x="70" y="22"/>
                    </a:cubicBezTo>
                    <a:cubicBezTo>
                      <a:pt x="67" y="21"/>
                      <a:pt x="64" y="22"/>
                      <a:pt x="61" y="22"/>
                    </a:cubicBezTo>
                    <a:cubicBezTo>
                      <a:pt x="58" y="23"/>
                      <a:pt x="58" y="22"/>
                      <a:pt x="60" y="25"/>
                    </a:cubicBezTo>
                    <a:cubicBezTo>
                      <a:pt x="60" y="26"/>
                      <a:pt x="60" y="29"/>
                      <a:pt x="60" y="30"/>
                    </a:cubicBezTo>
                    <a:cubicBezTo>
                      <a:pt x="60" y="32"/>
                      <a:pt x="56" y="30"/>
                      <a:pt x="55" y="30"/>
                    </a:cubicBezTo>
                    <a:cubicBezTo>
                      <a:pt x="54" y="30"/>
                      <a:pt x="51" y="28"/>
                      <a:pt x="50" y="30"/>
                    </a:cubicBezTo>
                    <a:cubicBezTo>
                      <a:pt x="49" y="31"/>
                      <a:pt x="50" y="34"/>
                      <a:pt x="50" y="34"/>
                    </a:cubicBezTo>
                    <a:cubicBezTo>
                      <a:pt x="49" y="35"/>
                      <a:pt x="48" y="33"/>
                      <a:pt x="47" y="32"/>
                    </a:cubicBezTo>
                    <a:cubicBezTo>
                      <a:pt x="45" y="31"/>
                      <a:pt x="43" y="31"/>
                      <a:pt x="42" y="32"/>
                    </a:cubicBezTo>
                    <a:cubicBezTo>
                      <a:pt x="39" y="34"/>
                      <a:pt x="36" y="36"/>
                      <a:pt x="32" y="37"/>
                    </a:cubicBezTo>
                    <a:cubicBezTo>
                      <a:pt x="31" y="38"/>
                      <a:pt x="34" y="37"/>
                      <a:pt x="32" y="37"/>
                    </a:cubicBezTo>
                    <a:close/>
                  </a:path>
                </a:pathLst>
              </a:custGeom>
              <a:solidFill>
                <a:srgbClr val="E7E6E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9" name="Google Shape;299;p5"/>
            <p:cNvSpPr/>
            <p:nvPr/>
          </p:nvSpPr>
          <p:spPr>
            <a:xfrm>
              <a:off x="8278586" y="3361123"/>
              <a:ext cx="156398" cy="118879"/>
            </a:xfrm>
            <a:custGeom>
              <a:avLst/>
              <a:gdLst/>
              <a:ahLst/>
              <a:cxnLst/>
              <a:rect l="l" t="t" r="r" b="b"/>
              <a:pathLst>
                <a:path w="171626" h="117796" extrusionOk="0">
                  <a:moveTo>
                    <a:pt x="176" y="82871"/>
                  </a:moveTo>
                  <a:cubicBezTo>
                    <a:pt x="1234" y="86046"/>
                    <a:pt x="8570" y="89320"/>
                    <a:pt x="12876" y="92396"/>
                  </a:cubicBezTo>
                  <a:cubicBezTo>
                    <a:pt x="15981" y="94614"/>
                    <a:pt x="19703" y="96048"/>
                    <a:pt x="22401" y="98746"/>
                  </a:cubicBezTo>
                  <a:cubicBezTo>
                    <a:pt x="25099" y="101444"/>
                    <a:pt x="25515" y="106249"/>
                    <a:pt x="28751" y="108271"/>
                  </a:cubicBezTo>
                  <a:cubicBezTo>
                    <a:pt x="43788" y="117669"/>
                    <a:pt x="76388" y="116820"/>
                    <a:pt x="89076" y="117796"/>
                  </a:cubicBezTo>
                  <a:cubicBezTo>
                    <a:pt x="104951" y="116738"/>
                    <a:pt x="120951" y="116871"/>
                    <a:pt x="136701" y="114621"/>
                  </a:cubicBezTo>
                  <a:cubicBezTo>
                    <a:pt x="143327" y="113674"/>
                    <a:pt x="155751" y="108271"/>
                    <a:pt x="155751" y="108271"/>
                  </a:cubicBezTo>
                  <a:cubicBezTo>
                    <a:pt x="156809" y="105096"/>
                    <a:pt x="158270" y="102028"/>
                    <a:pt x="158926" y="98746"/>
                  </a:cubicBezTo>
                  <a:cubicBezTo>
                    <a:pt x="160876" y="88995"/>
                    <a:pt x="160494" y="76560"/>
                    <a:pt x="165276" y="66996"/>
                  </a:cubicBezTo>
                  <a:cubicBezTo>
                    <a:pt x="166983" y="63583"/>
                    <a:pt x="169509" y="60646"/>
                    <a:pt x="171626" y="57471"/>
                  </a:cubicBezTo>
                  <a:cubicBezTo>
                    <a:pt x="164699" y="36689"/>
                    <a:pt x="174320" y="57086"/>
                    <a:pt x="158926" y="44771"/>
                  </a:cubicBezTo>
                  <a:cubicBezTo>
                    <a:pt x="153331" y="40295"/>
                    <a:pt x="151493" y="31996"/>
                    <a:pt x="149401" y="25721"/>
                  </a:cubicBezTo>
                  <a:cubicBezTo>
                    <a:pt x="150459" y="20429"/>
                    <a:pt x="150681" y="14899"/>
                    <a:pt x="152576" y="9846"/>
                  </a:cubicBezTo>
                  <a:cubicBezTo>
                    <a:pt x="156104" y="439"/>
                    <a:pt x="167040" y="-5088"/>
                    <a:pt x="149401" y="6671"/>
                  </a:cubicBezTo>
                  <a:cubicBezTo>
                    <a:pt x="143220" y="25214"/>
                    <a:pt x="151062" y="8185"/>
                    <a:pt x="136701" y="22546"/>
                  </a:cubicBezTo>
                  <a:cubicBezTo>
                    <a:pt x="134003" y="25244"/>
                    <a:pt x="133331" y="29687"/>
                    <a:pt x="130351" y="32071"/>
                  </a:cubicBezTo>
                  <a:cubicBezTo>
                    <a:pt x="127738" y="34162"/>
                    <a:pt x="123752" y="33621"/>
                    <a:pt x="120826" y="35246"/>
                  </a:cubicBezTo>
                  <a:cubicBezTo>
                    <a:pt x="114155" y="38952"/>
                    <a:pt x="109016" y="45533"/>
                    <a:pt x="101776" y="47946"/>
                  </a:cubicBezTo>
                  <a:lnTo>
                    <a:pt x="73201" y="57471"/>
                  </a:lnTo>
                  <a:cubicBezTo>
                    <a:pt x="70026" y="58529"/>
                    <a:pt x="66977" y="60096"/>
                    <a:pt x="63676" y="60646"/>
                  </a:cubicBezTo>
                  <a:cubicBezTo>
                    <a:pt x="50976" y="62763"/>
                    <a:pt x="37790" y="62925"/>
                    <a:pt x="25576" y="66996"/>
                  </a:cubicBezTo>
                  <a:lnTo>
                    <a:pt x="6526" y="73346"/>
                  </a:lnTo>
                  <a:cubicBezTo>
                    <a:pt x="3016" y="83875"/>
                    <a:pt x="-882" y="79696"/>
                    <a:pt x="176" y="82871"/>
                  </a:cubicBezTo>
                  <a:close/>
                </a:path>
              </a:pathLst>
            </a:custGeom>
            <a:solidFill>
              <a:srgbClr val="FFDDB2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0" name="Google Shape;300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2" name="Google Shape;30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3" name="Google Shape;303;p5"/>
          <p:cNvPicPr preferRelativeResize="0"/>
          <p:nvPr/>
        </p:nvPicPr>
        <p:blipFill rotWithShape="1">
          <a:blip r:embed="rId2">
            <a:alphaModFix/>
          </a:blip>
          <a:srcRect r="65525"/>
          <a:stretch/>
        </p:blipFill>
        <p:spPr>
          <a:xfrm>
            <a:off x="8521474" y="4667250"/>
            <a:ext cx="317726" cy="303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2">
          <p15:clr>
            <a:srgbClr val="FBAE40"/>
          </p15:clr>
        </p15:guide>
        <p15:guide id="2" pos="5568">
          <p15:clr>
            <a:srgbClr val="FBAE40"/>
          </p15:clr>
        </p15:guide>
        <p15:guide id="3" orient="horz" pos="2940">
          <p15:clr>
            <a:srgbClr val="FBAE40"/>
          </p15:clr>
        </p15:guide>
        <p15:guide id="4" orient="horz" pos="276">
          <p15:clr>
            <a:srgbClr val="FBAE40"/>
          </p15:clr>
        </p15:guide>
        <p15:guide id="5" orient="horz" pos="56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ll Stats Light" type="secHead">
  <p:cSld name="SECTION_HEADER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3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1528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5" name="Google Shape;515;p43"/>
          <p:cNvSpPr txBox="1">
            <a:spLocks noGrp="1"/>
          </p:cNvSpPr>
          <p:nvPr>
            <p:ph type="title"/>
          </p:nvPr>
        </p:nvSpPr>
        <p:spPr>
          <a:xfrm>
            <a:off x="1933125" y="1205325"/>
            <a:ext cx="663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43"/>
          <p:cNvSpPr txBox="1">
            <a:spLocks noGrp="1"/>
          </p:cNvSpPr>
          <p:nvPr>
            <p:ph type="subTitle" idx="1"/>
          </p:nvPr>
        </p:nvSpPr>
        <p:spPr>
          <a:xfrm>
            <a:off x="1933125" y="1723325"/>
            <a:ext cx="40452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517" name="Google Shape;517;p43"/>
          <p:cNvCxnSpPr/>
          <p:nvPr/>
        </p:nvCxnSpPr>
        <p:spPr>
          <a:xfrm>
            <a:off x="1933125" y="2240650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8" name="Google Shape;518;p43"/>
          <p:cNvSpPr txBox="1">
            <a:spLocks noGrp="1"/>
          </p:cNvSpPr>
          <p:nvPr>
            <p:ph type="subTitle" idx="2"/>
          </p:nvPr>
        </p:nvSpPr>
        <p:spPr>
          <a:xfrm>
            <a:off x="1933000" y="3298475"/>
            <a:ext cx="12468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exend"/>
              <a:buNone/>
              <a:defRPr sz="800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ubTitle" idx="3"/>
          </p:nvPr>
        </p:nvSpPr>
        <p:spPr>
          <a:xfrm>
            <a:off x="3494865" y="3298475"/>
            <a:ext cx="12468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exend"/>
              <a:buNone/>
              <a:defRPr sz="800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520" name="Google Shape;520;p43"/>
          <p:cNvSpPr txBox="1">
            <a:spLocks noGrp="1"/>
          </p:cNvSpPr>
          <p:nvPr>
            <p:ph type="subTitle" idx="4"/>
          </p:nvPr>
        </p:nvSpPr>
        <p:spPr>
          <a:xfrm>
            <a:off x="5056591" y="3298475"/>
            <a:ext cx="12468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exend"/>
              <a:buNone/>
              <a:defRPr sz="800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521" name="Google Shape;521;p43"/>
          <p:cNvSpPr txBox="1">
            <a:spLocks noGrp="1"/>
          </p:cNvSpPr>
          <p:nvPr>
            <p:ph type="subTitle" idx="5"/>
          </p:nvPr>
        </p:nvSpPr>
        <p:spPr>
          <a:xfrm>
            <a:off x="6618331" y="3298475"/>
            <a:ext cx="12468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exend"/>
              <a:buNone/>
              <a:defRPr sz="800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522" name="Google Shape;522;p43"/>
          <p:cNvSpPr txBox="1">
            <a:spLocks noGrp="1"/>
          </p:cNvSpPr>
          <p:nvPr>
            <p:ph type="title" idx="6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pic>
        <p:nvPicPr>
          <p:cNvPr id="523" name="Google Shape;523;p43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of 3 Light">
  <p:cSld name="SECTION_HEADER_6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4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1528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6" name="Google Shape;526;p44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pic>
        <p:nvPicPr>
          <p:cNvPr id="527" name="Google Shape;527;p44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Dark">
  <p:cSld name="SECTION_HEADER_6_2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45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1528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531" name="Google Shape;531;p45"/>
          <p:cNvCxnSpPr/>
          <p:nvPr/>
        </p:nvCxnSpPr>
        <p:spPr>
          <a:xfrm>
            <a:off x="1933125" y="2765350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2" name="Google Shape;532;p45"/>
          <p:cNvSpPr txBox="1">
            <a:spLocks noGrp="1"/>
          </p:cNvSpPr>
          <p:nvPr>
            <p:ph type="subTitle" idx="1"/>
          </p:nvPr>
        </p:nvSpPr>
        <p:spPr>
          <a:xfrm>
            <a:off x="3387925" y="2352025"/>
            <a:ext cx="35679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3" name="Google Shape;533;p45"/>
          <p:cNvSpPr txBox="1"/>
          <p:nvPr/>
        </p:nvSpPr>
        <p:spPr>
          <a:xfrm>
            <a:off x="1847150" y="2011825"/>
            <a:ext cx="835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01</a:t>
            </a:r>
            <a:endParaRPr sz="40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34" name="Google Shape;534;p45"/>
          <p:cNvSpPr txBox="1">
            <a:spLocks noGrp="1"/>
          </p:cNvSpPr>
          <p:nvPr>
            <p:ph type="title"/>
          </p:nvPr>
        </p:nvSpPr>
        <p:spPr>
          <a:xfrm>
            <a:off x="1933125" y="1205325"/>
            <a:ext cx="663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535" name="Google Shape;535;p45"/>
          <p:cNvCxnSpPr/>
          <p:nvPr/>
        </p:nvCxnSpPr>
        <p:spPr>
          <a:xfrm>
            <a:off x="1933125" y="2080925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6" name="Google Shape;536;p45"/>
          <p:cNvCxnSpPr/>
          <p:nvPr/>
        </p:nvCxnSpPr>
        <p:spPr>
          <a:xfrm>
            <a:off x="1933125" y="3437825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7" name="Google Shape;537;p45"/>
          <p:cNvSpPr txBox="1">
            <a:spLocks noGrp="1"/>
          </p:cNvSpPr>
          <p:nvPr>
            <p:ph type="subTitle" idx="2"/>
          </p:nvPr>
        </p:nvSpPr>
        <p:spPr>
          <a:xfrm>
            <a:off x="3387925" y="3024500"/>
            <a:ext cx="35679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8" name="Google Shape;538;p45"/>
          <p:cNvSpPr txBox="1"/>
          <p:nvPr/>
        </p:nvSpPr>
        <p:spPr>
          <a:xfrm>
            <a:off x="1847150" y="2684300"/>
            <a:ext cx="1099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02</a:t>
            </a:r>
            <a:endParaRPr sz="40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539" name="Google Shape;539;p45"/>
          <p:cNvCxnSpPr/>
          <p:nvPr/>
        </p:nvCxnSpPr>
        <p:spPr>
          <a:xfrm>
            <a:off x="1933125" y="4132975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0" name="Google Shape;540;p45"/>
          <p:cNvSpPr txBox="1">
            <a:spLocks noGrp="1"/>
          </p:cNvSpPr>
          <p:nvPr>
            <p:ph type="subTitle" idx="3"/>
          </p:nvPr>
        </p:nvSpPr>
        <p:spPr>
          <a:xfrm>
            <a:off x="3387925" y="3719650"/>
            <a:ext cx="35679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1" name="Google Shape;541;p45"/>
          <p:cNvSpPr txBox="1"/>
          <p:nvPr/>
        </p:nvSpPr>
        <p:spPr>
          <a:xfrm>
            <a:off x="1847150" y="3379450"/>
            <a:ext cx="1052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03</a:t>
            </a:r>
            <a:endParaRPr sz="40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542" name="Google Shape;542;p45"/>
          <p:cNvCxnSpPr/>
          <p:nvPr/>
        </p:nvCxnSpPr>
        <p:spPr>
          <a:xfrm>
            <a:off x="2915150" y="2231775"/>
            <a:ext cx="0" cy="39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3" name="Google Shape;543;p45"/>
          <p:cNvCxnSpPr/>
          <p:nvPr/>
        </p:nvCxnSpPr>
        <p:spPr>
          <a:xfrm>
            <a:off x="2915150" y="2906138"/>
            <a:ext cx="0" cy="39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" name="Google Shape;544;p45"/>
          <p:cNvCxnSpPr/>
          <p:nvPr/>
        </p:nvCxnSpPr>
        <p:spPr>
          <a:xfrm>
            <a:off x="2915150" y="3613375"/>
            <a:ext cx="0" cy="39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5" name="Google Shape;545;p45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46" name="Google Shape;546;p45"/>
          <p:cNvPicPr preferRelativeResize="0"/>
          <p:nvPr/>
        </p:nvPicPr>
        <p:blipFill rotWithShape="1">
          <a:blip r:embed="rId3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Dark 1">
  <p:cSld name="SECTION_HEADER_6_2_1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46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1528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550" name="Google Shape;550;p46"/>
          <p:cNvCxnSpPr/>
          <p:nvPr/>
        </p:nvCxnSpPr>
        <p:spPr>
          <a:xfrm>
            <a:off x="1933125" y="2765350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1" name="Google Shape;551;p46"/>
          <p:cNvSpPr txBox="1">
            <a:spLocks noGrp="1"/>
          </p:cNvSpPr>
          <p:nvPr>
            <p:ph type="subTitle" idx="1"/>
          </p:nvPr>
        </p:nvSpPr>
        <p:spPr>
          <a:xfrm>
            <a:off x="3387925" y="2352025"/>
            <a:ext cx="35679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2" name="Google Shape;552;p46"/>
          <p:cNvSpPr txBox="1"/>
          <p:nvPr/>
        </p:nvSpPr>
        <p:spPr>
          <a:xfrm>
            <a:off x="1847150" y="2011825"/>
            <a:ext cx="835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01</a:t>
            </a:r>
            <a:endParaRPr sz="40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53" name="Google Shape;553;p46"/>
          <p:cNvSpPr txBox="1">
            <a:spLocks noGrp="1"/>
          </p:cNvSpPr>
          <p:nvPr>
            <p:ph type="title"/>
          </p:nvPr>
        </p:nvSpPr>
        <p:spPr>
          <a:xfrm>
            <a:off x="1933125" y="1205325"/>
            <a:ext cx="663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554" name="Google Shape;554;p46"/>
          <p:cNvCxnSpPr/>
          <p:nvPr/>
        </p:nvCxnSpPr>
        <p:spPr>
          <a:xfrm>
            <a:off x="1933125" y="2080925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5" name="Google Shape;555;p46"/>
          <p:cNvCxnSpPr/>
          <p:nvPr/>
        </p:nvCxnSpPr>
        <p:spPr>
          <a:xfrm>
            <a:off x="1933125" y="3437825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6" name="Google Shape;556;p46"/>
          <p:cNvSpPr txBox="1">
            <a:spLocks noGrp="1"/>
          </p:cNvSpPr>
          <p:nvPr>
            <p:ph type="subTitle" idx="2"/>
          </p:nvPr>
        </p:nvSpPr>
        <p:spPr>
          <a:xfrm>
            <a:off x="3387925" y="3024500"/>
            <a:ext cx="35679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7" name="Google Shape;557;p46"/>
          <p:cNvSpPr txBox="1"/>
          <p:nvPr/>
        </p:nvSpPr>
        <p:spPr>
          <a:xfrm>
            <a:off x="1847150" y="2684300"/>
            <a:ext cx="1099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02</a:t>
            </a:r>
            <a:endParaRPr sz="40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558" name="Google Shape;558;p46"/>
          <p:cNvCxnSpPr/>
          <p:nvPr/>
        </p:nvCxnSpPr>
        <p:spPr>
          <a:xfrm>
            <a:off x="1933125" y="4132975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9" name="Google Shape;559;p46"/>
          <p:cNvSpPr txBox="1">
            <a:spLocks noGrp="1"/>
          </p:cNvSpPr>
          <p:nvPr>
            <p:ph type="subTitle" idx="3"/>
          </p:nvPr>
        </p:nvSpPr>
        <p:spPr>
          <a:xfrm>
            <a:off x="3387925" y="3719650"/>
            <a:ext cx="35679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0" name="Google Shape;560;p46"/>
          <p:cNvSpPr txBox="1"/>
          <p:nvPr/>
        </p:nvSpPr>
        <p:spPr>
          <a:xfrm>
            <a:off x="1847150" y="3379450"/>
            <a:ext cx="1052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03</a:t>
            </a:r>
            <a:endParaRPr sz="40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561" name="Google Shape;561;p46"/>
          <p:cNvCxnSpPr/>
          <p:nvPr/>
        </p:nvCxnSpPr>
        <p:spPr>
          <a:xfrm>
            <a:off x="2915150" y="2231775"/>
            <a:ext cx="0" cy="39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2" name="Google Shape;562;p46"/>
          <p:cNvCxnSpPr/>
          <p:nvPr/>
        </p:nvCxnSpPr>
        <p:spPr>
          <a:xfrm>
            <a:off x="2915150" y="2906138"/>
            <a:ext cx="0" cy="39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3" name="Google Shape;563;p46"/>
          <p:cNvCxnSpPr/>
          <p:nvPr/>
        </p:nvCxnSpPr>
        <p:spPr>
          <a:xfrm>
            <a:off x="2915150" y="3613375"/>
            <a:ext cx="0" cy="39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4" name="Google Shape;564;p46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65" name="Google Shape;565;p46"/>
          <p:cNvPicPr preferRelativeResize="0"/>
          <p:nvPr/>
        </p:nvPicPr>
        <p:blipFill rotWithShape="1">
          <a:blip r:embed="rId3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Dark 2">
  <p:cSld name="SECTION_HEADER_6_1_1"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47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1528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569" name="Google Shape;569;p47"/>
          <p:cNvCxnSpPr/>
          <p:nvPr/>
        </p:nvCxnSpPr>
        <p:spPr>
          <a:xfrm>
            <a:off x="1933125" y="2081513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0" name="Google Shape;570;p47"/>
          <p:cNvSpPr txBox="1">
            <a:spLocks noGrp="1"/>
          </p:cNvSpPr>
          <p:nvPr>
            <p:ph type="subTitle" idx="1"/>
          </p:nvPr>
        </p:nvSpPr>
        <p:spPr>
          <a:xfrm>
            <a:off x="3387925" y="1668200"/>
            <a:ext cx="35679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1" name="Google Shape;571;p47"/>
          <p:cNvSpPr txBox="1"/>
          <p:nvPr/>
        </p:nvSpPr>
        <p:spPr>
          <a:xfrm>
            <a:off x="1847150" y="1327988"/>
            <a:ext cx="958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04</a:t>
            </a:r>
            <a:endParaRPr sz="40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572" name="Google Shape;572;p47"/>
          <p:cNvCxnSpPr/>
          <p:nvPr/>
        </p:nvCxnSpPr>
        <p:spPr>
          <a:xfrm>
            <a:off x="1933125" y="1397088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3" name="Google Shape;573;p47"/>
          <p:cNvCxnSpPr/>
          <p:nvPr/>
        </p:nvCxnSpPr>
        <p:spPr>
          <a:xfrm>
            <a:off x="1933125" y="2753988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4" name="Google Shape;574;p47"/>
          <p:cNvSpPr txBox="1">
            <a:spLocks noGrp="1"/>
          </p:cNvSpPr>
          <p:nvPr>
            <p:ph type="subTitle" idx="2"/>
          </p:nvPr>
        </p:nvSpPr>
        <p:spPr>
          <a:xfrm>
            <a:off x="3387925" y="2340675"/>
            <a:ext cx="35679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5" name="Google Shape;575;p47"/>
          <p:cNvSpPr txBox="1"/>
          <p:nvPr/>
        </p:nvSpPr>
        <p:spPr>
          <a:xfrm>
            <a:off x="1847150" y="2000463"/>
            <a:ext cx="1404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05</a:t>
            </a:r>
            <a:endParaRPr sz="40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576" name="Google Shape;576;p47"/>
          <p:cNvCxnSpPr/>
          <p:nvPr/>
        </p:nvCxnSpPr>
        <p:spPr>
          <a:xfrm>
            <a:off x="1933125" y="3449138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7" name="Google Shape;577;p47"/>
          <p:cNvSpPr txBox="1">
            <a:spLocks noGrp="1"/>
          </p:cNvSpPr>
          <p:nvPr>
            <p:ph type="subTitle" idx="3"/>
          </p:nvPr>
        </p:nvSpPr>
        <p:spPr>
          <a:xfrm>
            <a:off x="3387925" y="3035825"/>
            <a:ext cx="35679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8" name="Google Shape;578;p47"/>
          <p:cNvSpPr txBox="1"/>
          <p:nvPr/>
        </p:nvSpPr>
        <p:spPr>
          <a:xfrm>
            <a:off x="1847150" y="2695613"/>
            <a:ext cx="1052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06</a:t>
            </a:r>
            <a:endParaRPr sz="40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579" name="Google Shape;579;p47"/>
          <p:cNvCxnSpPr/>
          <p:nvPr/>
        </p:nvCxnSpPr>
        <p:spPr>
          <a:xfrm>
            <a:off x="2915150" y="2929538"/>
            <a:ext cx="0" cy="39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0" name="Google Shape;580;p47"/>
          <p:cNvCxnSpPr/>
          <p:nvPr/>
        </p:nvCxnSpPr>
        <p:spPr>
          <a:xfrm>
            <a:off x="2915150" y="2222300"/>
            <a:ext cx="0" cy="39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1" name="Google Shape;581;p47"/>
          <p:cNvCxnSpPr/>
          <p:nvPr/>
        </p:nvCxnSpPr>
        <p:spPr>
          <a:xfrm>
            <a:off x="2915150" y="1543838"/>
            <a:ext cx="0" cy="39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2" name="Google Shape;582;p47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83" name="Google Shape;583;p47"/>
          <p:cNvPicPr preferRelativeResize="0"/>
          <p:nvPr/>
        </p:nvPicPr>
        <p:blipFill rotWithShape="1">
          <a:blip r:embed="rId3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ll Stats Dark">
  <p:cSld name="SECTION_HEADER_4">
    <p:bg>
      <p:bgPr>
        <a:solidFill>
          <a:schemeClr val="dk1"/>
        </a:solidFill>
        <a:effectLst/>
      </p:bgPr>
    </p:bg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8"/>
          <p:cNvSpPr txBox="1">
            <a:spLocks noGrp="1"/>
          </p:cNvSpPr>
          <p:nvPr>
            <p:ph type="title"/>
          </p:nvPr>
        </p:nvSpPr>
        <p:spPr>
          <a:xfrm>
            <a:off x="1933125" y="1205325"/>
            <a:ext cx="663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6" name="Google Shape;586;p48"/>
          <p:cNvSpPr txBox="1">
            <a:spLocks noGrp="1"/>
          </p:cNvSpPr>
          <p:nvPr>
            <p:ph type="subTitle" idx="1"/>
          </p:nvPr>
        </p:nvSpPr>
        <p:spPr>
          <a:xfrm>
            <a:off x="1933125" y="1723325"/>
            <a:ext cx="40452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587" name="Google Shape;587;p48"/>
          <p:cNvCxnSpPr/>
          <p:nvPr/>
        </p:nvCxnSpPr>
        <p:spPr>
          <a:xfrm>
            <a:off x="1933125" y="2240650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8" name="Google Shape;588;p48"/>
          <p:cNvSpPr txBox="1">
            <a:spLocks noGrp="1"/>
          </p:cNvSpPr>
          <p:nvPr>
            <p:ph type="subTitle" idx="2"/>
          </p:nvPr>
        </p:nvSpPr>
        <p:spPr>
          <a:xfrm>
            <a:off x="1933000" y="3298475"/>
            <a:ext cx="12468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None/>
              <a:defRPr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89" name="Google Shape;589;p48"/>
          <p:cNvSpPr txBox="1">
            <a:spLocks noGrp="1"/>
          </p:cNvSpPr>
          <p:nvPr>
            <p:ph type="subTitle" idx="3"/>
          </p:nvPr>
        </p:nvSpPr>
        <p:spPr>
          <a:xfrm>
            <a:off x="3494865" y="3298475"/>
            <a:ext cx="12468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None/>
              <a:defRPr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590" name="Google Shape;590;p48"/>
          <p:cNvSpPr txBox="1">
            <a:spLocks noGrp="1"/>
          </p:cNvSpPr>
          <p:nvPr>
            <p:ph type="subTitle" idx="4"/>
          </p:nvPr>
        </p:nvSpPr>
        <p:spPr>
          <a:xfrm>
            <a:off x="5056591" y="3298475"/>
            <a:ext cx="12468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None/>
              <a:defRPr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591" name="Google Shape;591;p48"/>
          <p:cNvSpPr txBox="1">
            <a:spLocks noGrp="1"/>
          </p:cNvSpPr>
          <p:nvPr>
            <p:ph type="subTitle" idx="5"/>
          </p:nvPr>
        </p:nvSpPr>
        <p:spPr>
          <a:xfrm>
            <a:off x="6618331" y="3298475"/>
            <a:ext cx="12468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None/>
              <a:defRPr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592" name="Google Shape;592;p48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3" name="Google Shape;593;p48"/>
          <p:cNvSpPr txBox="1">
            <a:spLocks noGrp="1"/>
          </p:cNvSpPr>
          <p:nvPr>
            <p:ph type="title" idx="6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pic>
        <p:nvPicPr>
          <p:cNvPr id="594" name="Google Shape;594;p48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id">
  <p:cSld name="SECTION_HEADER_2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49"/>
          <p:cNvPicPr preferRelativeResize="0"/>
          <p:nvPr/>
        </p:nvPicPr>
        <p:blipFill>
          <a:blip r:embed="rId2">
            <a:alphaModFix amt="44000"/>
          </a:blip>
          <a:stretch>
            <a:fillRect/>
          </a:stretch>
        </p:blipFill>
        <p:spPr>
          <a:xfrm>
            <a:off x="-61375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49"/>
          <p:cNvPicPr preferRelativeResize="0"/>
          <p:nvPr/>
        </p:nvPicPr>
        <p:blipFill rotWithShape="1">
          <a:blip r:embed="rId3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49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1528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9" name="Google Shape;599;p49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pic>
        <p:nvPicPr>
          <p:cNvPr id="600" name="Google Shape;600;p49"/>
          <p:cNvPicPr preferRelativeResize="0"/>
          <p:nvPr/>
        </p:nvPicPr>
        <p:blipFill rotWithShape="1">
          <a:blip r:embed="rId3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49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0650" y="2022775"/>
            <a:ext cx="4469823" cy="276385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49"/>
          <p:cNvSpPr txBox="1"/>
          <p:nvPr/>
        </p:nvSpPr>
        <p:spPr>
          <a:xfrm>
            <a:off x="1876800" y="1205325"/>
            <a:ext cx="663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1528"/>
                </a:solidFill>
                <a:latin typeface="Lexend Medium"/>
                <a:ea typeface="Lexend Medium"/>
                <a:cs typeface="Lexend Medium"/>
                <a:sym typeface="Lexend Medium"/>
              </a:rPr>
              <a:t>Ciklum’s Top content by Pillar</a:t>
            </a:r>
            <a:endParaRPr sz="2800">
              <a:solidFill>
                <a:srgbClr val="001528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603" name="Google Shape;603;p49"/>
          <p:cNvSpPr txBox="1"/>
          <p:nvPr/>
        </p:nvSpPr>
        <p:spPr>
          <a:xfrm>
            <a:off x="1876675" y="2009825"/>
            <a:ext cx="2639100" cy="22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20BB"/>
                </a:solidFill>
              </a:rPr>
              <a:t>Ciklum</a:t>
            </a:r>
            <a:endParaRPr sz="800"/>
          </a:p>
          <a:p>
            <a:pPr marL="36576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BE"/>
              </a:buClr>
              <a:buSzPts val="800"/>
              <a:buFont typeface="Lexend"/>
              <a:buChar char="–"/>
            </a:pPr>
            <a:r>
              <a:rPr lang="en-US" sz="800"/>
              <a:t>/blog/7-evolving-trends-in-software-development/</a:t>
            </a:r>
            <a:endParaRPr sz="800"/>
          </a:p>
          <a:p>
            <a:pPr marL="36576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BE"/>
              </a:buClr>
              <a:buSzPts val="800"/>
              <a:buFont typeface="Lexend"/>
              <a:buChar char="–"/>
            </a:pPr>
            <a:r>
              <a:rPr lang="en-US" sz="800"/>
              <a:t>/blog/pros-and-cons-of-big-data/</a:t>
            </a:r>
            <a:endParaRPr sz="800"/>
          </a:p>
          <a:p>
            <a:pPr marL="36576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BE"/>
              </a:buClr>
              <a:buSzPts val="800"/>
              <a:buFont typeface="Lexend"/>
              <a:buChar char="–"/>
            </a:pPr>
            <a:r>
              <a:rPr lang="en-US" sz="800"/>
              <a:t>/blog/limitations-of-big-data-analytics/</a:t>
            </a:r>
            <a:endParaRPr sz="800"/>
          </a:p>
          <a:p>
            <a:pPr marL="36576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BE"/>
              </a:buClr>
              <a:buSzPts val="800"/>
              <a:buFont typeface="Lexend"/>
              <a:buChar char="–"/>
            </a:pPr>
            <a:r>
              <a:rPr lang="en-US" sz="800"/>
              <a:t>/blog/agile-and-deadlines-how-does-it-work/</a:t>
            </a:r>
            <a:endParaRPr sz="800"/>
          </a:p>
          <a:p>
            <a:pPr marL="36576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BE"/>
              </a:buClr>
              <a:buSzPts val="800"/>
              <a:buFont typeface="Lexend"/>
              <a:buChar char="–"/>
            </a:pPr>
            <a:r>
              <a:rPr lang="en-US" sz="800"/>
              <a:t>/blog/garbage-in-garbage-out-how-to-prepare-your-data-set-for-machine-learning/</a:t>
            </a:r>
            <a:endParaRPr sz="800"/>
          </a:p>
          <a:p>
            <a:pPr marL="36576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BE"/>
              </a:buClr>
              <a:buSzPts val="800"/>
              <a:buFont typeface="Lexend"/>
              <a:buChar char="–"/>
            </a:pPr>
            <a:r>
              <a:rPr lang="en-US" sz="800"/>
              <a:t>/blog/6-myths-and-facts-about-devops/</a:t>
            </a:r>
            <a:endParaRPr sz="800"/>
          </a:p>
          <a:p>
            <a:pPr marL="36576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BE"/>
              </a:buClr>
              <a:buSzPts val="800"/>
              <a:buFont typeface="Lexend"/>
              <a:buChar char="–"/>
            </a:pPr>
            <a:r>
              <a:rPr lang="en-US" sz="800"/>
              <a:t>/blog/big-data-and-the-challenge-of-unstructured-data/</a:t>
            </a:r>
            <a:endParaRPr sz="800"/>
          </a:p>
          <a:p>
            <a:pPr marL="36576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BE"/>
              </a:buClr>
              <a:buSzPts val="800"/>
              <a:buFont typeface="Lexend"/>
              <a:buChar char="–"/>
            </a:pPr>
            <a:r>
              <a:rPr lang="en-US" sz="800"/>
              <a:t>/da/blog/pros-and-cons-of-big-data/</a:t>
            </a:r>
            <a:endParaRPr sz="800"/>
          </a:p>
          <a:p>
            <a:pPr marL="36576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BE"/>
              </a:buClr>
              <a:buSzPts val="800"/>
              <a:buFont typeface="Lexend"/>
              <a:buChar char="–"/>
            </a:pPr>
            <a:r>
              <a:rPr lang="en-US" sz="800"/>
              <a:t>/blog/the-next-marketplaces-wave-b2b-and-vertical-online-marketplaces/</a:t>
            </a:r>
            <a:endParaRPr sz="800"/>
          </a:p>
          <a:p>
            <a:pPr marL="36576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BE"/>
              </a:buClr>
              <a:buSzPts val="800"/>
              <a:buFont typeface="Lexend"/>
              <a:buChar char="–"/>
            </a:pPr>
            <a:r>
              <a:rPr lang="en-US" sz="800">
                <a:latin typeface="Roboto"/>
                <a:ea typeface="Roboto"/>
                <a:cs typeface="Roboto"/>
                <a:sym typeface="Roboto"/>
              </a:rPr>
              <a:t>/blog/scandinavian-tech-scene-trends-opportunities-in-the-it-market/</a:t>
            </a:r>
            <a:endParaRPr sz="8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id 1">
  <p:cSld name="SECTION_HEADER_2_1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50"/>
          <p:cNvPicPr preferRelativeResize="0"/>
          <p:nvPr/>
        </p:nvPicPr>
        <p:blipFill>
          <a:blip r:embed="rId2">
            <a:alphaModFix amt="44000"/>
          </a:blip>
          <a:stretch>
            <a:fillRect/>
          </a:stretch>
        </p:blipFill>
        <p:spPr>
          <a:xfrm>
            <a:off x="0" y="105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50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1528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07" name="Google Shape;607;p50"/>
          <p:cNvPicPr preferRelativeResize="0"/>
          <p:nvPr/>
        </p:nvPicPr>
        <p:blipFill rotWithShape="1">
          <a:blip r:embed="rId3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50"/>
          <p:cNvSpPr txBox="1"/>
          <p:nvPr/>
        </p:nvSpPr>
        <p:spPr>
          <a:xfrm>
            <a:off x="465025" y="4710425"/>
            <a:ext cx="2922900" cy="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Vendor briefing document</a:t>
            </a:r>
            <a:endParaRPr/>
          </a:p>
        </p:txBody>
      </p:sp>
      <p:sp>
        <p:nvSpPr>
          <p:cNvPr id="609" name="Google Shape;609;p50"/>
          <p:cNvSpPr txBox="1"/>
          <p:nvPr/>
        </p:nvSpPr>
        <p:spPr>
          <a:xfrm>
            <a:off x="475850" y="1382400"/>
            <a:ext cx="778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rPr>
              <a:t>01</a:t>
            </a:r>
            <a:endParaRPr sz="4000">
              <a:solidFill>
                <a:schemeClr val="lt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610" name="Google Shape;610;p50"/>
          <p:cNvCxnSpPr/>
          <p:nvPr/>
        </p:nvCxnSpPr>
        <p:spPr>
          <a:xfrm>
            <a:off x="585050" y="1415675"/>
            <a:ext cx="793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1" name="Google Shape;611;p50"/>
          <p:cNvCxnSpPr/>
          <p:nvPr/>
        </p:nvCxnSpPr>
        <p:spPr>
          <a:xfrm>
            <a:off x="1354275" y="1527750"/>
            <a:ext cx="0" cy="59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50"/>
          <p:cNvCxnSpPr/>
          <p:nvPr/>
        </p:nvCxnSpPr>
        <p:spPr>
          <a:xfrm>
            <a:off x="585050" y="2212750"/>
            <a:ext cx="793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3" name="Google Shape;613;p50"/>
          <p:cNvSpPr txBox="1"/>
          <p:nvPr/>
        </p:nvSpPr>
        <p:spPr>
          <a:xfrm>
            <a:off x="536925" y="509075"/>
            <a:ext cx="6625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Future plans </a:t>
            </a:r>
            <a:br>
              <a:rPr lang="en-US" sz="24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</a:br>
            <a:r>
              <a:rPr lang="en-US" sz="24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How we intend to grow our business</a:t>
            </a:r>
            <a:endParaRPr sz="24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614" name="Google Shape;614;p50"/>
          <p:cNvSpPr txBox="1"/>
          <p:nvPr/>
        </p:nvSpPr>
        <p:spPr>
          <a:xfrm>
            <a:off x="1397500" y="1704575"/>
            <a:ext cx="592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"/>
              <a:buChar char="⎼"/>
            </a:pPr>
            <a:r>
              <a:rPr lang="en-US" sz="800">
                <a:latin typeface="Lexend"/>
                <a:ea typeface="Lexend"/>
                <a:cs typeface="Lexend"/>
                <a:sym typeface="Lexend"/>
              </a:rPr>
              <a:t>New brand launch</a:t>
            </a:r>
            <a:endParaRPr sz="800">
              <a:latin typeface="Lexend"/>
              <a:ea typeface="Lexend"/>
              <a:cs typeface="Lexend"/>
              <a:sym typeface="Lexend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"/>
              <a:buChar char="⎼"/>
            </a:pPr>
            <a:r>
              <a:rPr lang="en-US" sz="800">
                <a:latin typeface="Lexend"/>
                <a:ea typeface="Lexend"/>
                <a:cs typeface="Lexend"/>
                <a:sym typeface="Lexend"/>
              </a:rPr>
              <a:t>Website refresh</a:t>
            </a:r>
            <a:endParaRPr sz="800">
              <a:latin typeface="Lexend"/>
              <a:ea typeface="Lexend"/>
              <a:cs typeface="Lexend"/>
              <a:sym typeface="Lexend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"/>
              <a:buChar char="⎼"/>
            </a:pPr>
            <a:r>
              <a:rPr lang="en-US" sz="800">
                <a:latin typeface="Lexend"/>
                <a:ea typeface="Lexend"/>
                <a:cs typeface="Lexend"/>
                <a:sym typeface="Lexend"/>
              </a:rPr>
              <a:t>Increased global market presence in Germany and US to support other strong market such as UK &amp; Israel</a:t>
            </a:r>
            <a:endParaRPr sz="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5" name="Google Shape;615;p50"/>
          <p:cNvSpPr txBox="1"/>
          <p:nvPr/>
        </p:nvSpPr>
        <p:spPr>
          <a:xfrm>
            <a:off x="1553625" y="1554563"/>
            <a:ext cx="45921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2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Brand</a:t>
            </a:r>
            <a:endParaRPr sz="800">
              <a:solidFill>
                <a:schemeClr val="lt2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616" name="Google Shape;616;p50"/>
          <p:cNvSpPr txBox="1"/>
          <p:nvPr/>
        </p:nvSpPr>
        <p:spPr>
          <a:xfrm>
            <a:off x="475850" y="2181000"/>
            <a:ext cx="778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rPr>
              <a:t>02</a:t>
            </a:r>
            <a:endParaRPr sz="4000">
              <a:solidFill>
                <a:schemeClr val="lt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617" name="Google Shape;617;p50"/>
          <p:cNvCxnSpPr/>
          <p:nvPr/>
        </p:nvCxnSpPr>
        <p:spPr>
          <a:xfrm>
            <a:off x="1354275" y="2326350"/>
            <a:ext cx="0" cy="59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8" name="Google Shape;618;p50"/>
          <p:cNvCxnSpPr/>
          <p:nvPr/>
        </p:nvCxnSpPr>
        <p:spPr>
          <a:xfrm>
            <a:off x="585050" y="3011350"/>
            <a:ext cx="793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9" name="Google Shape;619;p50"/>
          <p:cNvSpPr txBox="1"/>
          <p:nvPr/>
        </p:nvSpPr>
        <p:spPr>
          <a:xfrm>
            <a:off x="1397500" y="2503175"/>
            <a:ext cx="604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"/>
              <a:buChar char="⎼"/>
            </a:pPr>
            <a:r>
              <a:rPr lang="en-US" sz="800">
                <a:latin typeface="Lexend"/>
                <a:ea typeface="Lexend"/>
                <a:cs typeface="Lexend"/>
                <a:sym typeface="Lexend"/>
              </a:rPr>
              <a:t>Building out consulting teams and tribes in verticals / micro verticals</a:t>
            </a:r>
            <a:endParaRPr sz="800">
              <a:latin typeface="Lexend"/>
              <a:ea typeface="Lexend"/>
              <a:cs typeface="Lexend"/>
              <a:sym typeface="Lexend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"/>
              <a:buChar char="⎼"/>
            </a:pPr>
            <a:r>
              <a:rPr lang="en-US" sz="800">
                <a:latin typeface="Lexend"/>
                <a:ea typeface="Lexend"/>
                <a:cs typeface="Lexend"/>
                <a:sym typeface="Lexend"/>
              </a:rPr>
              <a:t>Thought leadership and accelerators</a:t>
            </a:r>
            <a:endParaRPr sz="800">
              <a:latin typeface="Lexend"/>
              <a:ea typeface="Lexend"/>
              <a:cs typeface="Lexend"/>
              <a:sym typeface="Lexend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"/>
              <a:buChar char="⎼"/>
            </a:pPr>
            <a:r>
              <a:rPr lang="en-US" sz="800">
                <a:latin typeface="Lexend"/>
                <a:ea typeface="Lexend"/>
                <a:cs typeface="Lexend"/>
                <a:sym typeface="Lexend"/>
              </a:rPr>
              <a:t>Portfolio growth with new big logos in verticals</a:t>
            </a:r>
            <a:endParaRPr sz="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20" name="Google Shape;620;p50"/>
          <p:cNvSpPr txBox="1"/>
          <p:nvPr/>
        </p:nvSpPr>
        <p:spPr>
          <a:xfrm>
            <a:off x="1553625" y="2353163"/>
            <a:ext cx="45921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2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Verticalisation</a:t>
            </a:r>
            <a:endParaRPr sz="800">
              <a:solidFill>
                <a:schemeClr val="lt2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621" name="Google Shape;621;p50"/>
          <p:cNvSpPr txBox="1"/>
          <p:nvPr/>
        </p:nvSpPr>
        <p:spPr>
          <a:xfrm>
            <a:off x="475850" y="2979600"/>
            <a:ext cx="778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rPr>
              <a:t>03</a:t>
            </a:r>
            <a:endParaRPr sz="4000">
              <a:solidFill>
                <a:schemeClr val="lt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622" name="Google Shape;622;p50"/>
          <p:cNvCxnSpPr/>
          <p:nvPr/>
        </p:nvCxnSpPr>
        <p:spPr>
          <a:xfrm>
            <a:off x="1354275" y="3124950"/>
            <a:ext cx="0" cy="59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3" name="Google Shape;623;p50"/>
          <p:cNvCxnSpPr/>
          <p:nvPr/>
        </p:nvCxnSpPr>
        <p:spPr>
          <a:xfrm>
            <a:off x="585050" y="3809950"/>
            <a:ext cx="793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4" name="Google Shape;624;p50"/>
          <p:cNvSpPr txBox="1"/>
          <p:nvPr/>
        </p:nvSpPr>
        <p:spPr>
          <a:xfrm>
            <a:off x="1397500" y="3301775"/>
            <a:ext cx="604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"/>
              <a:buChar char="⎼"/>
            </a:pPr>
            <a:r>
              <a:rPr lang="en-US" sz="800">
                <a:latin typeface="Lexend"/>
                <a:ea typeface="Lexend"/>
                <a:cs typeface="Lexend"/>
                <a:sym typeface="Lexend"/>
              </a:rPr>
              <a:t>Hire world class consulting and go to market teams in on shore locations across the world</a:t>
            </a:r>
            <a:endParaRPr sz="800">
              <a:latin typeface="Lexend"/>
              <a:ea typeface="Lexend"/>
              <a:cs typeface="Lexend"/>
              <a:sym typeface="Lexend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"/>
              <a:buChar char="⎼"/>
            </a:pPr>
            <a:r>
              <a:rPr lang="en-US" sz="800">
                <a:latin typeface="Lexend"/>
                <a:ea typeface="Lexend"/>
                <a:cs typeface="Lexend"/>
                <a:sym typeface="Lexend"/>
              </a:rPr>
              <a:t>Diversification of near shore delivery centers with new locations in LATAM &amp; India</a:t>
            </a:r>
            <a:endParaRPr sz="800">
              <a:latin typeface="Lexend"/>
              <a:ea typeface="Lexend"/>
              <a:cs typeface="Lexend"/>
              <a:sym typeface="Lexend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"/>
              <a:buChar char="⎼"/>
            </a:pPr>
            <a:r>
              <a:rPr lang="en-US" sz="800">
                <a:latin typeface="Lexend"/>
                <a:ea typeface="Lexend"/>
                <a:cs typeface="Lexend"/>
                <a:sym typeface="Lexend"/>
              </a:rPr>
              <a:t>Inorganic M&amp;A to increase delivery locations and breadth of skills</a:t>
            </a:r>
            <a:endParaRPr sz="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25" name="Google Shape;625;p50"/>
          <p:cNvSpPr txBox="1"/>
          <p:nvPr/>
        </p:nvSpPr>
        <p:spPr>
          <a:xfrm>
            <a:off x="1553625" y="3151763"/>
            <a:ext cx="45921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2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Rightshore</a:t>
            </a:r>
            <a:endParaRPr sz="800">
              <a:solidFill>
                <a:schemeClr val="lt2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626" name="Google Shape;626;p50"/>
          <p:cNvSpPr txBox="1"/>
          <p:nvPr/>
        </p:nvSpPr>
        <p:spPr>
          <a:xfrm>
            <a:off x="475850" y="3778200"/>
            <a:ext cx="835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rPr>
              <a:t>04</a:t>
            </a:r>
            <a:endParaRPr sz="4000">
              <a:solidFill>
                <a:schemeClr val="lt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627" name="Google Shape;627;p50"/>
          <p:cNvCxnSpPr/>
          <p:nvPr/>
        </p:nvCxnSpPr>
        <p:spPr>
          <a:xfrm>
            <a:off x="1354275" y="3923550"/>
            <a:ext cx="0" cy="59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8" name="Google Shape;628;p50"/>
          <p:cNvCxnSpPr/>
          <p:nvPr/>
        </p:nvCxnSpPr>
        <p:spPr>
          <a:xfrm>
            <a:off x="585050" y="4608550"/>
            <a:ext cx="793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9" name="Google Shape;629;p50"/>
          <p:cNvSpPr txBox="1"/>
          <p:nvPr/>
        </p:nvSpPr>
        <p:spPr>
          <a:xfrm>
            <a:off x="1397500" y="4100375"/>
            <a:ext cx="5982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"/>
              <a:buChar char="⎼"/>
            </a:pPr>
            <a:r>
              <a:rPr lang="en-US" sz="800">
                <a:latin typeface="Lexend"/>
                <a:ea typeface="Lexend"/>
                <a:cs typeface="Lexend"/>
                <a:sym typeface="Lexend"/>
              </a:rPr>
              <a:t>Focussing on working with high-growth companies which disrupt traditional industries</a:t>
            </a:r>
            <a:endParaRPr sz="800">
              <a:latin typeface="Lexend"/>
              <a:ea typeface="Lexend"/>
              <a:cs typeface="Lexend"/>
              <a:sym typeface="Lexend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"/>
              <a:buChar char="⎼"/>
            </a:pPr>
            <a:r>
              <a:rPr lang="en-US" sz="800">
                <a:latin typeface="Lexend"/>
                <a:ea typeface="Lexend"/>
                <a:cs typeface="Lexend"/>
                <a:sym typeface="Lexend"/>
              </a:rPr>
              <a:t>Creating innovation &amp; value through changing industries and the way people live</a:t>
            </a:r>
            <a:endParaRPr sz="800">
              <a:latin typeface="Lexend"/>
              <a:ea typeface="Lexend"/>
              <a:cs typeface="Lexend"/>
              <a:sym typeface="Lexend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"/>
              <a:buChar char="⎼"/>
            </a:pPr>
            <a:r>
              <a:rPr lang="en-US" sz="800">
                <a:latin typeface="Lexend"/>
                <a:ea typeface="Lexend"/>
                <a:cs typeface="Lexend"/>
                <a:sym typeface="Lexend"/>
              </a:rPr>
              <a:t>Continuing to support the creation of unicorns and IPOs on a regular basis and sharing those learnings throughout our client ecosystem</a:t>
            </a:r>
            <a:endParaRPr sz="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30" name="Google Shape;630;p50"/>
          <p:cNvSpPr txBox="1"/>
          <p:nvPr/>
        </p:nvSpPr>
        <p:spPr>
          <a:xfrm>
            <a:off x="1553625" y="3950363"/>
            <a:ext cx="45921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2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Changing industries and the way people live</a:t>
            </a:r>
            <a:endParaRPr sz="800">
              <a:solidFill>
                <a:schemeClr val="lt2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631" name="Google Shape;631;p50"/>
          <p:cNvSpPr/>
          <p:nvPr/>
        </p:nvSpPr>
        <p:spPr>
          <a:xfrm>
            <a:off x="7661900" y="4012459"/>
            <a:ext cx="393600" cy="393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50"/>
          <p:cNvSpPr/>
          <p:nvPr/>
        </p:nvSpPr>
        <p:spPr>
          <a:xfrm>
            <a:off x="7661900" y="3213855"/>
            <a:ext cx="393600" cy="393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50"/>
          <p:cNvSpPr/>
          <p:nvPr/>
        </p:nvSpPr>
        <p:spPr>
          <a:xfrm>
            <a:off x="7661900" y="2516501"/>
            <a:ext cx="393600" cy="393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50"/>
          <p:cNvSpPr/>
          <p:nvPr/>
        </p:nvSpPr>
        <p:spPr>
          <a:xfrm>
            <a:off x="7661900" y="1617409"/>
            <a:ext cx="393600" cy="393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dient Background">
  <p:cSld name="SECTION_HEADER_1_1"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3"/>
            <a:ext cx="9143995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51"/>
          <p:cNvPicPr preferRelativeResize="0"/>
          <p:nvPr/>
        </p:nvPicPr>
        <p:blipFill rotWithShape="1">
          <a:blip r:embed="rId3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Plain">
  <p:cSld name="TITLE_1">
    <p:bg>
      <p:bgPr>
        <a:solidFill>
          <a:schemeClr val="lt1"/>
        </a:solidFill>
        <a:effectLst/>
      </p:bgPr>
    </p:bg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2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1528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40" name="Google Shape;640;p52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pic>
        <p:nvPicPr>
          <p:cNvPr id="641" name="Google Shape;641;p52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52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0" y="105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52"/>
          <p:cNvSpPr txBox="1"/>
          <p:nvPr/>
        </p:nvSpPr>
        <p:spPr>
          <a:xfrm>
            <a:off x="515375" y="908500"/>
            <a:ext cx="46821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We combine custom product engineering excellence and partnership </a:t>
            </a:r>
            <a:endParaRPr sz="1100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644" name="Google Shape;644;p52"/>
          <p:cNvSpPr txBox="1"/>
          <p:nvPr/>
        </p:nvSpPr>
        <p:spPr>
          <a:xfrm>
            <a:off x="521925" y="316350"/>
            <a:ext cx="67071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A strong position in a broad market</a:t>
            </a:r>
            <a:endParaRPr sz="2800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645" name="Google Shape;645;p52"/>
          <p:cNvSpPr/>
          <p:nvPr/>
        </p:nvSpPr>
        <p:spPr>
          <a:xfrm>
            <a:off x="585250" y="1379200"/>
            <a:ext cx="3239700" cy="15384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Advertising &amp; Media</a:t>
            </a:r>
            <a:endParaRPr sz="6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646" name="Google Shape;646;p52"/>
          <p:cNvSpPr/>
          <p:nvPr/>
        </p:nvSpPr>
        <p:spPr>
          <a:xfrm>
            <a:off x="3989325" y="1379200"/>
            <a:ext cx="3239700" cy="1538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Advertising &amp; Media</a:t>
            </a:r>
            <a:endParaRPr sz="6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647" name="Google Shape;647;p52"/>
          <p:cNvSpPr/>
          <p:nvPr/>
        </p:nvSpPr>
        <p:spPr>
          <a:xfrm>
            <a:off x="585250" y="3044813"/>
            <a:ext cx="3239700" cy="15384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Advertising &amp; Media</a:t>
            </a:r>
            <a:endParaRPr sz="6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648" name="Google Shape;648;p52"/>
          <p:cNvSpPr/>
          <p:nvPr/>
        </p:nvSpPr>
        <p:spPr>
          <a:xfrm>
            <a:off x="3989325" y="3044813"/>
            <a:ext cx="3239700" cy="15384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Advertising &amp; Media</a:t>
            </a:r>
            <a:endParaRPr sz="6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649" name="Google Shape;649;p52"/>
          <p:cNvSpPr txBox="1"/>
          <p:nvPr/>
        </p:nvSpPr>
        <p:spPr>
          <a:xfrm>
            <a:off x="1091475" y="1477150"/>
            <a:ext cx="2172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2481"/>
              </a:buClr>
              <a:buSzPts val="1100"/>
              <a:buFont typeface="IBM Plex Sans"/>
              <a:buNone/>
            </a:pPr>
            <a:r>
              <a:rPr lang="en-US" sz="700" i="0" u="none" strike="noStrike" cap="none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Niche, on shore, highly skilled, but narrow focussed custom platform and software development vendors.</a:t>
            </a:r>
            <a:endParaRPr sz="700" i="0" u="none" strike="noStrike" cap="none">
              <a:solidFill>
                <a:schemeClr val="dk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650" name="Google Shape;650;p52"/>
          <p:cNvSpPr txBox="1"/>
          <p:nvPr/>
        </p:nvSpPr>
        <p:spPr>
          <a:xfrm>
            <a:off x="4505975" y="1477150"/>
            <a:ext cx="2172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32481"/>
              </a:buClr>
              <a:buSzPts val="1100"/>
              <a:buFont typeface="IBM Plex Sans"/>
              <a:buNone/>
            </a:pPr>
            <a:r>
              <a:rPr lang="en-US" sz="7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Scale, highly skilled and diversified custom platform and software development vendors (including Devops &amp; agile at scale).</a:t>
            </a:r>
            <a:endParaRPr sz="700">
              <a:solidFill>
                <a:schemeClr val="dk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651" name="Google Shape;651;p52"/>
          <p:cNvSpPr txBox="1"/>
          <p:nvPr/>
        </p:nvSpPr>
        <p:spPr>
          <a:xfrm>
            <a:off x="1091375" y="3184450"/>
            <a:ext cx="21720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32481"/>
              </a:buClr>
              <a:buSzPts val="1100"/>
              <a:buFont typeface="IBM Plex Sans"/>
              <a:buNone/>
            </a:pPr>
            <a:r>
              <a:rPr lang="en-US" sz="7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Consulting vendors, with light touch digital &amp; service design capabilities.</a:t>
            </a:r>
            <a:endParaRPr sz="700">
              <a:solidFill>
                <a:schemeClr val="dk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652" name="Google Shape;652;p52"/>
          <p:cNvSpPr txBox="1"/>
          <p:nvPr/>
        </p:nvSpPr>
        <p:spPr>
          <a:xfrm>
            <a:off x="4505975" y="3184450"/>
            <a:ext cx="21720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32481"/>
              </a:buClr>
              <a:buSzPts val="1100"/>
              <a:buFont typeface="IBM Plex Sans"/>
              <a:buNone/>
            </a:pPr>
            <a:r>
              <a:rPr lang="en-US" sz="7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Full service, traditional technology companies, focussed on scaled service models e.g. ITO, BPO, large scale </a:t>
            </a:r>
            <a:br>
              <a:rPr lang="en-US" sz="7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rPr>
            </a:br>
            <a:r>
              <a:rPr lang="en-US" sz="7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SI &amp; infrastructure services.</a:t>
            </a:r>
            <a:endParaRPr sz="700">
              <a:solidFill>
                <a:schemeClr val="dk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pic>
        <p:nvPicPr>
          <p:cNvPr id="653" name="Google Shape;653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33400" y="2112509"/>
            <a:ext cx="855300" cy="491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9887" y="2202136"/>
            <a:ext cx="543050" cy="31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5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14158" y="2164494"/>
            <a:ext cx="340633" cy="387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5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29103" y="2028317"/>
            <a:ext cx="740794" cy="31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5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359075" y="2552259"/>
            <a:ext cx="507046" cy="180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52"/>
          <p:cNvPicPr preferRelativeResize="0"/>
          <p:nvPr/>
        </p:nvPicPr>
        <p:blipFill rotWithShape="1">
          <a:blip r:embed="rId9">
            <a:alphaModFix/>
          </a:blip>
          <a:srcRect t="34336" b="33984"/>
          <a:stretch/>
        </p:blipFill>
        <p:spPr>
          <a:xfrm>
            <a:off x="5958375" y="2498855"/>
            <a:ext cx="906100" cy="287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5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643530" y="2478987"/>
            <a:ext cx="623290" cy="326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52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5097850" y="2005881"/>
            <a:ext cx="1161860" cy="35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52"/>
          <p:cNvPicPr preferRelativeResize="0"/>
          <p:nvPr/>
        </p:nvPicPr>
        <p:blipFill rotWithShape="1">
          <a:blip r:embed="rId11">
            <a:alphaModFix/>
          </a:blip>
          <a:srcRect t="16848" b="20424"/>
          <a:stretch/>
        </p:blipFill>
        <p:spPr>
          <a:xfrm>
            <a:off x="6560788" y="1990669"/>
            <a:ext cx="543050" cy="38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5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937737" y="3829606"/>
            <a:ext cx="565175" cy="438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5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697800" y="3740287"/>
            <a:ext cx="565175" cy="61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5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71124" y="3884011"/>
            <a:ext cx="671725" cy="32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5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174271" y="3838397"/>
            <a:ext cx="385432" cy="42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5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624249" y="3870519"/>
            <a:ext cx="623300" cy="35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52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399260" y="3782130"/>
            <a:ext cx="623300" cy="533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579725" y="3616209"/>
            <a:ext cx="724856" cy="322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2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595503" y="4076817"/>
            <a:ext cx="717322" cy="328901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2"/>
          <p:cNvSpPr txBox="1"/>
          <p:nvPr/>
        </p:nvSpPr>
        <p:spPr>
          <a:xfrm>
            <a:off x="7306075" y="1379200"/>
            <a:ext cx="1263900" cy="22371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44000" rIns="144000" bIns="1440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32481"/>
              </a:buClr>
              <a:buSzPts val="1100"/>
              <a:buFont typeface="IBM Plex Sans"/>
              <a:buNone/>
            </a:pPr>
            <a:r>
              <a:rPr lang="en-US" sz="1000">
                <a:solidFill>
                  <a:schemeClr val="lt2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Ciklum USPs</a:t>
            </a:r>
            <a:r>
              <a:rPr lang="en-US" sz="1000" i="0" u="none" strike="noStrike" cap="none">
                <a:solidFill>
                  <a:schemeClr val="lt2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:</a:t>
            </a:r>
            <a:endParaRPr sz="1000" i="0" u="none" strike="noStrike" cap="none">
              <a:solidFill>
                <a:schemeClr val="lt2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marL="0" lvl="0" indent="0" algn="l" rtl="0">
              <a:lnSpc>
                <a:spcPct val="98181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700">
                <a:latin typeface="Lexend"/>
                <a:ea typeface="Lexend"/>
                <a:cs typeface="Lexend"/>
                <a:sym typeface="Lexend"/>
              </a:rPr>
              <a:t>Industry recognised as leaders and practitioners in custom product engineering and digital solutions</a:t>
            </a:r>
            <a:endParaRPr sz="700">
              <a:solidFill>
                <a:srgbClr val="1D1C1D"/>
              </a:solidFill>
              <a:highlight>
                <a:srgbClr val="F8F8F8"/>
              </a:highlight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98181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700">
                <a:latin typeface="Lexend"/>
                <a:ea typeface="Lexend"/>
                <a:cs typeface="Lexend"/>
                <a:sym typeface="Lexend"/>
              </a:rPr>
              <a:t>Cognitive Delivery Model</a:t>
            </a:r>
            <a:endParaRPr sz="70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98181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700">
                <a:latin typeface="Lexend"/>
                <a:ea typeface="Lexend"/>
                <a:cs typeface="Lexend"/>
                <a:sym typeface="Lexend"/>
              </a:rPr>
              <a:t>Co-creation and partnership ethos to embed capabilities and drive sustainable business advantage</a:t>
            </a:r>
            <a:endParaRPr sz="700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98181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8181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7" name="Google Shape;307;p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8" name="Google Shape;30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Plain Favicon">
  <p:cSld name="TITLE_1_3">
    <p:bg>
      <p:bgPr>
        <a:solidFill>
          <a:schemeClr val="lt1"/>
        </a:solidFill>
        <a:effectLst/>
      </p:bgPr>
    </p:bg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2" name="Google Shape;672;p53"/>
          <p:cNvGrpSpPr/>
          <p:nvPr/>
        </p:nvGrpSpPr>
        <p:grpSpPr>
          <a:xfrm>
            <a:off x="8337773" y="530950"/>
            <a:ext cx="867375" cy="256400"/>
            <a:chOff x="527525" y="530950"/>
            <a:chExt cx="867375" cy="256400"/>
          </a:xfrm>
        </p:grpSpPr>
        <p:pic>
          <p:nvPicPr>
            <p:cNvPr id="673" name="Google Shape;673;p53"/>
            <p:cNvPicPr preferRelativeResize="0"/>
            <p:nvPr/>
          </p:nvPicPr>
          <p:blipFill rotWithShape="1">
            <a:blip r:embed="rId2">
              <a:alphaModFix/>
            </a:blip>
            <a:srcRect t="119" b="119"/>
            <a:stretch/>
          </p:blipFill>
          <p:spPr>
            <a:xfrm>
              <a:off x="527525" y="530950"/>
              <a:ext cx="835275" cy="25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4" name="Google Shape;674;p53"/>
            <p:cNvSpPr/>
            <p:nvPr/>
          </p:nvSpPr>
          <p:spPr>
            <a:xfrm>
              <a:off x="827000" y="544100"/>
              <a:ext cx="567900" cy="20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Plain No Logo">
  <p:cSld name="TITLE_1_3_1">
    <p:bg>
      <p:bgPr>
        <a:solidFill>
          <a:schemeClr val="lt1"/>
        </a:solidFill>
        <a:effectLst/>
      </p:bgPr>
    </p:bg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4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1528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77" name="Google Shape;677;p54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Plain ">
  <p:cSld name="TITLE_1_3_1_1">
    <p:bg>
      <p:bgPr>
        <a:solidFill>
          <a:schemeClr val="lt1"/>
        </a:solidFill>
        <a:effectLst/>
      </p:bgPr>
    </p:bg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ll Stats Textured Background">
  <p:cSld name="TITLE_1_2">
    <p:bg>
      <p:bgPr>
        <a:solidFill>
          <a:schemeClr val="lt1"/>
        </a:solidFill>
        <a:effectLst/>
      </p:bgPr>
    </p:bg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56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2" name="Google Shape;682;p56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683" name="Google Shape;683;p56"/>
          <p:cNvSpPr txBox="1">
            <a:spLocks noGrp="1"/>
          </p:cNvSpPr>
          <p:nvPr>
            <p:ph type="title" idx="2"/>
          </p:nvPr>
        </p:nvSpPr>
        <p:spPr>
          <a:xfrm>
            <a:off x="1933125" y="1205325"/>
            <a:ext cx="663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4" name="Google Shape;684;p56"/>
          <p:cNvSpPr txBox="1">
            <a:spLocks noGrp="1"/>
          </p:cNvSpPr>
          <p:nvPr>
            <p:ph type="subTitle" idx="1"/>
          </p:nvPr>
        </p:nvSpPr>
        <p:spPr>
          <a:xfrm>
            <a:off x="1933125" y="1723325"/>
            <a:ext cx="40452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85" name="Google Shape;685;p56"/>
          <p:cNvSpPr txBox="1">
            <a:spLocks noGrp="1"/>
          </p:cNvSpPr>
          <p:nvPr>
            <p:ph type="subTitle" idx="3"/>
          </p:nvPr>
        </p:nvSpPr>
        <p:spPr>
          <a:xfrm>
            <a:off x="1933000" y="3298475"/>
            <a:ext cx="12468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None/>
              <a:defRPr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86" name="Google Shape;686;p56"/>
          <p:cNvSpPr txBox="1">
            <a:spLocks noGrp="1"/>
          </p:cNvSpPr>
          <p:nvPr>
            <p:ph type="subTitle" idx="4"/>
          </p:nvPr>
        </p:nvSpPr>
        <p:spPr>
          <a:xfrm>
            <a:off x="3494865" y="3298475"/>
            <a:ext cx="12468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None/>
              <a:defRPr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687" name="Google Shape;687;p56"/>
          <p:cNvSpPr txBox="1">
            <a:spLocks noGrp="1"/>
          </p:cNvSpPr>
          <p:nvPr>
            <p:ph type="subTitle" idx="5"/>
          </p:nvPr>
        </p:nvSpPr>
        <p:spPr>
          <a:xfrm>
            <a:off x="5056591" y="3298475"/>
            <a:ext cx="12468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None/>
              <a:defRPr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688" name="Google Shape;688;p56"/>
          <p:cNvSpPr txBox="1">
            <a:spLocks noGrp="1"/>
          </p:cNvSpPr>
          <p:nvPr>
            <p:ph type="subTitle" idx="6"/>
          </p:nvPr>
        </p:nvSpPr>
        <p:spPr>
          <a:xfrm>
            <a:off x="6618331" y="3298475"/>
            <a:ext cx="12468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None/>
              <a:defRPr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pic>
        <p:nvPicPr>
          <p:cNvPr id="689" name="Google Shape;689;p56"/>
          <p:cNvPicPr preferRelativeResize="0"/>
          <p:nvPr/>
        </p:nvPicPr>
        <p:blipFill rotWithShape="1">
          <a:blip r:embed="rId3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ll Stats Textured Background 1">
  <p:cSld name="TITLE_1_2_1">
    <p:bg>
      <p:bgPr>
        <a:solidFill>
          <a:schemeClr val="dk1"/>
        </a:solidFill>
        <a:effectLst/>
      </p:bgPr>
    </p:bg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57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92" name="Google Shape;692;p57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pic>
        <p:nvPicPr>
          <p:cNvPr id="693" name="Google Shape;693;p57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57"/>
          <p:cNvSpPr txBox="1"/>
          <p:nvPr/>
        </p:nvSpPr>
        <p:spPr>
          <a:xfrm>
            <a:off x="475850" y="1382400"/>
            <a:ext cx="778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01</a:t>
            </a:r>
            <a:endParaRPr sz="40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695" name="Google Shape;695;p57"/>
          <p:cNvCxnSpPr/>
          <p:nvPr/>
        </p:nvCxnSpPr>
        <p:spPr>
          <a:xfrm>
            <a:off x="585050" y="1415675"/>
            <a:ext cx="793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6" name="Google Shape;696;p57"/>
          <p:cNvCxnSpPr/>
          <p:nvPr/>
        </p:nvCxnSpPr>
        <p:spPr>
          <a:xfrm>
            <a:off x="1354275" y="1527750"/>
            <a:ext cx="0" cy="59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7" name="Google Shape;697;p57"/>
          <p:cNvCxnSpPr/>
          <p:nvPr/>
        </p:nvCxnSpPr>
        <p:spPr>
          <a:xfrm>
            <a:off x="585050" y="2212750"/>
            <a:ext cx="793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8" name="Google Shape;698;p57"/>
          <p:cNvSpPr txBox="1"/>
          <p:nvPr/>
        </p:nvSpPr>
        <p:spPr>
          <a:xfrm>
            <a:off x="475850" y="2181000"/>
            <a:ext cx="778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02</a:t>
            </a:r>
            <a:endParaRPr sz="40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699" name="Google Shape;699;p57"/>
          <p:cNvCxnSpPr/>
          <p:nvPr/>
        </p:nvCxnSpPr>
        <p:spPr>
          <a:xfrm>
            <a:off x="1354275" y="2326350"/>
            <a:ext cx="0" cy="59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57"/>
          <p:cNvCxnSpPr/>
          <p:nvPr/>
        </p:nvCxnSpPr>
        <p:spPr>
          <a:xfrm>
            <a:off x="585050" y="3011350"/>
            <a:ext cx="793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1" name="Google Shape;701;p57"/>
          <p:cNvSpPr txBox="1"/>
          <p:nvPr/>
        </p:nvSpPr>
        <p:spPr>
          <a:xfrm>
            <a:off x="475850" y="2979600"/>
            <a:ext cx="778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03</a:t>
            </a:r>
            <a:endParaRPr sz="40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702" name="Google Shape;702;p57"/>
          <p:cNvCxnSpPr/>
          <p:nvPr/>
        </p:nvCxnSpPr>
        <p:spPr>
          <a:xfrm>
            <a:off x="1354275" y="3124950"/>
            <a:ext cx="0" cy="59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3" name="Google Shape;703;p57"/>
          <p:cNvCxnSpPr/>
          <p:nvPr/>
        </p:nvCxnSpPr>
        <p:spPr>
          <a:xfrm>
            <a:off x="585050" y="3809950"/>
            <a:ext cx="793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4" name="Google Shape;704;p57"/>
          <p:cNvSpPr txBox="1"/>
          <p:nvPr/>
        </p:nvSpPr>
        <p:spPr>
          <a:xfrm>
            <a:off x="475850" y="3778200"/>
            <a:ext cx="835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04</a:t>
            </a:r>
            <a:endParaRPr sz="40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705" name="Google Shape;705;p57"/>
          <p:cNvCxnSpPr/>
          <p:nvPr/>
        </p:nvCxnSpPr>
        <p:spPr>
          <a:xfrm>
            <a:off x="1354275" y="3923550"/>
            <a:ext cx="0" cy="59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6" name="Google Shape;706;p57"/>
          <p:cNvCxnSpPr/>
          <p:nvPr/>
        </p:nvCxnSpPr>
        <p:spPr>
          <a:xfrm>
            <a:off x="585050" y="4608550"/>
            <a:ext cx="793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7" name="Google Shape;707;p57"/>
          <p:cNvSpPr txBox="1"/>
          <p:nvPr/>
        </p:nvSpPr>
        <p:spPr>
          <a:xfrm>
            <a:off x="536925" y="509075"/>
            <a:ext cx="6625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In summary</a:t>
            </a:r>
            <a:endParaRPr sz="24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op Dark Background">
  <p:cSld name="TITLE_1_1">
    <p:bg>
      <p:bgPr>
        <a:solidFill>
          <a:schemeClr val="lt1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ured Background Plain">
  <p:cSld name="TITLE_1_1_1">
    <p:bg>
      <p:bgPr>
        <a:solidFill>
          <a:schemeClr val="lt1"/>
        </a:solidFill>
        <a:effectLst/>
      </p:bgPr>
    </p:bg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59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13" name="Google Shape;713;p59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pic>
        <p:nvPicPr>
          <p:cNvPr id="714" name="Google Shape;714;p59"/>
          <p:cNvPicPr preferRelativeResize="0"/>
          <p:nvPr/>
        </p:nvPicPr>
        <p:blipFill rotWithShape="1">
          <a:blip r:embed="rId3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ured Background Plain No Logo">
  <p:cSld name="TITLE_1_1_1_2">
    <p:bg>
      <p:bgPr>
        <a:solidFill>
          <a:schemeClr val="lt1"/>
        </a:solidFill>
        <a:effectLst/>
      </p:bgPr>
    </p:bg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Google Shape;716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ured Background 2">
  <p:cSld name="TITLE_1_1_1_1">
    <p:bg>
      <p:bgPr>
        <a:solidFill>
          <a:schemeClr val="lt1"/>
        </a:solidFill>
        <a:effectLst/>
      </p:bgPr>
    </p:bg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61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20" name="Google Shape;720;p61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pic>
        <p:nvPicPr>
          <p:cNvPr id="721" name="Google Shape;721;p61"/>
          <p:cNvPicPr preferRelativeResize="0"/>
          <p:nvPr/>
        </p:nvPicPr>
        <p:blipFill rotWithShape="1">
          <a:blip r:embed="rId3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ured Background 2 1">
  <p:cSld name="TITLE_1_1_1_1_1">
    <p:bg>
      <p:bgPr>
        <a:solidFill>
          <a:schemeClr val="lt1"/>
        </a:solidFill>
        <a:effectLst/>
      </p:bgPr>
    </p:bg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Google Shape;723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62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25" name="Google Shape;725;p62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pic>
        <p:nvPicPr>
          <p:cNvPr id="726" name="Google Shape;726;p62"/>
          <p:cNvPicPr preferRelativeResize="0"/>
          <p:nvPr/>
        </p:nvPicPr>
        <p:blipFill rotWithShape="1">
          <a:blip r:embed="rId3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7" name="Google Shape;727;p62"/>
          <p:cNvCxnSpPr/>
          <p:nvPr/>
        </p:nvCxnSpPr>
        <p:spPr>
          <a:xfrm>
            <a:off x="1933125" y="2765350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8" name="Google Shape;728;p62"/>
          <p:cNvSpPr txBox="1">
            <a:spLocks noGrp="1"/>
          </p:cNvSpPr>
          <p:nvPr>
            <p:ph type="subTitle" idx="1"/>
          </p:nvPr>
        </p:nvSpPr>
        <p:spPr>
          <a:xfrm>
            <a:off x="3387925" y="2352025"/>
            <a:ext cx="35679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9" name="Google Shape;729;p62"/>
          <p:cNvSpPr txBox="1"/>
          <p:nvPr/>
        </p:nvSpPr>
        <p:spPr>
          <a:xfrm>
            <a:off x="1847150" y="2011825"/>
            <a:ext cx="835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01</a:t>
            </a:r>
            <a:endParaRPr sz="40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730" name="Google Shape;730;p62"/>
          <p:cNvSpPr txBox="1">
            <a:spLocks noGrp="1"/>
          </p:cNvSpPr>
          <p:nvPr>
            <p:ph type="title" idx="2"/>
          </p:nvPr>
        </p:nvSpPr>
        <p:spPr>
          <a:xfrm>
            <a:off x="1933125" y="1205325"/>
            <a:ext cx="663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731" name="Google Shape;731;p62"/>
          <p:cNvCxnSpPr/>
          <p:nvPr/>
        </p:nvCxnSpPr>
        <p:spPr>
          <a:xfrm>
            <a:off x="1933125" y="2080925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2" name="Google Shape;732;p62"/>
          <p:cNvCxnSpPr/>
          <p:nvPr/>
        </p:nvCxnSpPr>
        <p:spPr>
          <a:xfrm>
            <a:off x="1933125" y="3437825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3" name="Google Shape;733;p62"/>
          <p:cNvSpPr txBox="1">
            <a:spLocks noGrp="1"/>
          </p:cNvSpPr>
          <p:nvPr>
            <p:ph type="subTitle" idx="3"/>
          </p:nvPr>
        </p:nvSpPr>
        <p:spPr>
          <a:xfrm>
            <a:off x="3387925" y="3024500"/>
            <a:ext cx="35679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4" name="Google Shape;734;p62"/>
          <p:cNvSpPr txBox="1"/>
          <p:nvPr/>
        </p:nvSpPr>
        <p:spPr>
          <a:xfrm>
            <a:off x="1847150" y="2684300"/>
            <a:ext cx="1099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02</a:t>
            </a:r>
            <a:endParaRPr sz="40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735" name="Google Shape;735;p62"/>
          <p:cNvCxnSpPr/>
          <p:nvPr/>
        </p:nvCxnSpPr>
        <p:spPr>
          <a:xfrm>
            <a:off x="1933125" y="4132975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6" name="Google Shape;736;p62"/>
          <p:cNvSpPr txBox="1">
            <a:spLocks noGrp="1"/>
          </p:cNvSpPr>
          <p:nvPr>
            <p:ph type="subTitle" idx="4"/>
          </p:nvPr>
        </p:nvSpPr>
        <p:spPr>
          <a:xfrm>
            <a:off x="3387925" y="3719650"/>
            <a:ext cx="35679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7" name="Google Shape;737;p62"/>
          <p:cNvSpPr txBox="1"/>
          <p:nvPr/>
        </p:nvSpPr>
        <p:spPr>
          <a:xfrm>
            <a:off x="1847150" y="3379450"/>
            <a:ext cx="1052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03</a:t>
            </a:r>
            <a:endParaRPr sz="40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738" name="Google Shape;738;p62"/>
          <p:cNvCxnSpPr/>
          <p:nvPr/>
        </p:nvCxnSpPr>
        <p:spPr>
          <a:xfrm>
            <a:off x="2915150" y="2231775"/>
            <a:ext cx="0" cy="39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9" name="Google Shape;739;p62"/>
          <p:cNvCxnSpPr/>
          <p:nvPr/>
        </p:nvCxnSpPr>
        <p:spPr>
          <a:xfrm>
            <a:off x="2915150" y="2906138"/>
            <a:ext cx="0" cy="39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0" name="Google Shape;740;p62"/>
          <p:cNvCxnSpPr/>
          <p:nvPr/>
        </p:nvCxnSpPr>
        <p:spPr>
          <a:xfrm>
            <a:off x="2915150" y="3613375"/>
            <a:ext cx="0" cy="39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dient Hoop Background">
  <p:cSld name="SECTION_HEADER_3"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Google Shape;742;p63"/>
          <p:cNvPicPr preferRelativeResize="0"/>
          <p:nvPr/>
        </p:nvPicPr>
        <p:blipFill rotWithShape="1">
          <a:blip r:embed="rId2">
            <a:alphaModFix/>
          </a:blip>
          <a:srcRect t="129" b="129"/>
          <a:stretch/>
        </p:blipFill>
        <p:spPr>
          <a:xfrm>
            <a:off x="-54700" y="-12775"/>
            <a:ext cx="9198700" cy="516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63"/>
          <p:cNvPicPr preferRelativeResize="0"/>
          <p:nvPr/>
        </p:nvPicPr>
        <p:blipFill rotWithShape="1">
          <a:blip r:embed="rId3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Page">
  <p:cSld name="CUSTOM_3"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" name="Google Shape;745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64"/>
          <p:cNvPicPr preferRelativeResize="0"/>
          <p:nvPr/>
        </p:nvPicPr>
        <p:blipFill rotWithShape="1">
          <a:blip r:embed="rId3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Page 2">
  <p:cSld name="CUSTOM_3_1"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Page 2 1">
  <p:cSld name="CUSTOM_3_1_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Page 2 2">
  <p:cSld name="CUSTOM_3_1_2"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Google Shape;752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- Dark text 1 1">
  <p:cSld name="SECTION_HEADER_5_1_1_1">
    <p:bg>
      <p:bgPr>
        <a:solidFill>
          <a:schemeClr val="dk1"/>
        </a:solidFill>
        <a:effectLst/>
      </p:bgPr>
    </p:bg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4">
    <p:bg>
      <p:bgPr>
        <a:solidFill>
          <a:schemeClr val="dk1"/>
        </a:solidFill>
        <a:effectLst/>
      </p:bgPr>
    </p:bg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Google Shape;756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FFFFFF"/>
        </a:solidFill>
        <a:effectLst/>
      </p:bgPr>
    </p:bg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" name="Google Shape;758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14983" y="4667250"/>
            <a:ext cx="303335" cy="303335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0" name="Google Shape;760;p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61" name="Google Shape;761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2">
          <p15:clr>
            <a:srgbClr val="FBAE40"/>
          </p15:clr>
        </p15:guide>
        <p15:guide id="2" pos="5568">
          <p15:clr>
            <a:srgbClr val="FBAE40"/>
          </p15:clr>
        </p15:guide>
        <p15:guide id="3" orient="horz" pos="2940">
          <p15:clr>
            <a:srgbClr val="FBAE40"/>
          </p15:clr>
        </p15:guide>
        <p15:guide id="4" orient="horz" pos="276">
          <p15:clr>
            <a:srgbClr val="FBAE40"/>
          </p15:clr>
        </p15:guide>
        <p15:guide id="5" orient="horz" pos="564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itle">
  <p:cSld name="TITLE">
    <p:bg>
      <p:bgPr>
        <a:solidFill>
          <a:schemeClr val="lt1"/>
        </a:solidFill>
        <a:effectLst/>
      </p:bgPr>
    </p:bg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Google Shape;766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72"/>
          <p:cNvPicPr preferRelativeResize="0"/>
          <p:nvPr/>
        </p:nvPicPr>
        <p:blipFill rotWithShape="1">
          <a:blip r:embed="rId3">
            <a:alphaModFix/>
          </a:blip>
          <a:srcRect t="149" b="159"/>
          <a:stretch/>
        </p:blipFill>
        <p:spPr>
          <a:xfrm>
            <a:off x="1234825" y="4301125"/>
            <a:ext cx="1416749" cy="4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72"/>
          <p:cNvSpPr txBox="1">
            <a:spLocks noGrp="1"/>
          </p:cNvSpPr>
          <p:nvPr>
            <p:ph type="title"/>
          </p:nvPr>
        </p:nvSpPr>
        <p:spPr>
          <a:xfrm>
            <a:off x="1156613" y="1485400"/>
            <a:ext cx="5008500" cy="14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Lexend"/>
              <a:buNone/>
              <a:defRPr sz="4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769" name="Google Shape;769;p72"/>
          <p:cNvSpPr txBox="1">
            <a:spLocks noGrp="1"/>
          </p:cNvSpPr>
          <p:nvPr>
            <p:ph type="subTitle" idx="1"/>
          </p:nvPr>
        </p:nvSpPr>
        <p:spPr>
          <a:xfrm>
            <a:off x="1156613" y="3292500"/>
            <a:ext cx="4380000" cy="2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cxnSp>
        <p:nvCxnSpPr>
          <p:cNvPr id="770" name="Google Shape;770;p72"/>
          <p:cNvCxnSpPr/>
          <p:nvPr/>
        </p:nvCxnSpPr>
        <p:spPr>
          <a:xfrm>
            <a:off x="1250450" y="3109950"/>
            <a:ext cx="6651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ight">
  <p:cSld name="SECTION_HEADER_5"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73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1528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773" name="Google Shape;773;p73"/>
          <p:cNvCxnSpPr/>
          <p:nvPr/>
        </p:nvCxnSpPr>
        <p:spPr>
          <a:xfrm>
            <a:off x="1933125" y="2240650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4" name="Google Shape;774;p73"/>
          <p:cNvSpPr txBox="1">
            <a:spLocks noGrp="1"/>
          </p:cNvSpPr>
          <p:nvPr>
            <p:ph type="subTitle" idx="1"/>
          </p:nvPr>
        </p:nvSpPr>
        <p:spPr>
          <a:xfrm>
            <a:off x="1933000" y="2472450"/>
            <a:ext cx="18537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exend"/>
              <a:buNone/>
              <a:defRPr sz="800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75" name="Google Shape;775;p73"/>
          <p:cNvSpPr txBox="1">
            <a:spLocks noGrp="1"/>
          </p:cNvSpPr>
          <p:nvPr>
            <p:ph type="subTitle" idx="2"/>
          </p:nvPr>
        </p:nvSpPr>
        <p:spPr>
          <a:xfrm>
            <a:off x="3972040" y="2472450"/>
            <a:ext cx="18537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exend"/>
              <a:buNone/>
              <a:defRPr sz="800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76" name="Google Shape;776;p73"/>
          <p:cNvSpPr txBox="1">
            <a:spLocks noGrp="1"/>
          </p:cNvSpPr>
          <p:nvPr>
            <p:ph type="subTitle" idx="3"/>
          </p:nvPr>
        </p:nvSpPr>
        <p:spPr>
          <a:xfrm>
            <a:off x="6011080" y="2472450"/>
            <a:ext cx="18537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exend"/>
              <a:buNone/>
              <a:defRPr sz="800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77" name="Google Shape;777;p73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778" name="Google Shape;778;p73"/>
          <p:cNvSpPr txBox="1">
            <a:spLocks noGrp="1"/>
          </p:cNvSpPr>
          <p:nvPr>
            <p:ph type="title" idx="4"/>
          </p:nvPr>
        </p:nvSpPr>
        <p:spPr>
          <a:xfrm>
            <a:off x="1933125" y="1205325"/>
            <a:ext cx="663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73"/>
          <p:cNvSpPr txBox="1">
            <a:spLocks noGrp="1"/>
          </p:cNvSpPr>
          <p:nvPr>
            <p:ph type="subTitle" idx="5"/>
          </p:nvPr>
        </p:nvSpPr>
        <p:spPr>
          <a:xfrm>
            <a:off x="1933125" y="1723325"/>
            <a:ext cx="40452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780" name="Google Shape;780;p73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4" name="Google Shape;314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5" name="Google Shape;31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x Bubbles Light">
  <p:cSld name="SECTION_HEADER_5_5"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2" name="Google Shape;782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74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1528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784" name="Google Shape;784;p74"/>
          <p:cNvCxnSpPr/>
          <p:nvPr/>
        </p:nvCxnSpPr>
        <p:spPr>
          <a:xfrm>
            <a:off x="1933125" y="2240650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5" name="Google Shape;785;p74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786" name="Google Shape;786;p74"/>
          <p:cNvSpPr txBox="1">
            <a:spLocks noGrp="1"/>
          </p:cNvSpPr>
          <p:nvPr>
            <p:ph type="title" idx="2"/>
          </p:nvPr>
        </p:nvSpPr>
        <p:spPr>
          <a:xfrm>
            <a:off x="1933125" y="1205325"/>
            <a:ext cx="663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74"/>
          <p:cNvSpPr txBox="1">
            <a:spLocks noGrp="1"/>
          </p:cNvSpPr>
          <p:nvPr>
            <p:ph type="subTitle" idx="1"/>
          </p:nvPr>
        </p:nvSpPr>
        <p:spPr>
          <a:xfrm>
            <a:off x="1933125" y="1723325"/>
            <a:ext cx="40452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88" name="Google Shape;788;p74"/>
          <p:cNvSpPr txBox="1">
            <a:spLocks noGrp="1"/>
          </p:cNvSpPr>
          <p:nvPr>
            <p:ph type="subTitle" idx="3"/>
          </p:nvPr>
        </p:nvSpPr>
        <p:spPr>
          <a:xfrm>
            <a:off x="2118350" y="3211425"/>
            <a:ext cx="14964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789" name="Google Shape;789;p74"/>
          <p:cNvSpPr txBox="1">
            <a:spLocks noGrp="1"/>
          </p:cNvSpPr>
          <p:nvPr>
            <p:ph type="subTitle" idx="4"/>
          </p:nvPr>
        </p:nvSpPr>
        <p:spPr>
          <a:xfrm>
            <a:off x="4150875" y="3211425"/>
            <a:ext cx="14964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790" name="Google Shape;790;p74"/>
          <p:cNvSpPr txBox="1">
            <a:spLocks noGrp="1"/>
          </p:cNvSpPr>
          <p:nvPr>
            <p:ph type="subTitle" idx="5"/>
          </p:nvPr>
        </p:nvSpPr>
        <p:spPr>
          <a:xfrm>
            <a:off x="6225425" y="3211425"/>
            <a:ext cx="14964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pic>
        <p:nvPicPr>
          <p:cNvPr id="791" name="Google Shape;791;p74"/>
          <p:cNvPicPr preferRelativeResize="0"/>
          <p:nvPr/>
        </p:nvPicPr>
        <p:blipFill rotWithShape="1">
          <a:blip r:embed="rId3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x Bubbles Dark">
  <p:cSld name="SECTION_HEADER_5_4"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3" name="Google Shape;793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75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795" name="Google Shape;795;p75"/>
          <p:cNvCxnSpPr/>
          <p:nvPr/>
        </p:nvCxnSpPr>
        <p:spPr>
          <a:xfrm>
            <a:off x="1933125" y="2240650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6" name="Google Shape;796;p75"/>
          <p:cNvSpPr txBox="1">
            <a:spLocks noGrp="1"/>
          </p:cNvSpPr>
          <p:nvPr>
            <p:ph type="subTitle" idx="1"/>
          </p:nvPr>
        </p:nvSpPr>
        <p:spPr>
          <a:xfrm>
            <a:off x="2118350" y="3211425"/>
            <a:ext cx="14964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Medium"/>
              <a:buNone/>
              <a:defRPr sz="1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797" name="Google Shape;797;p75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798" name="Google Shape;798;p75"/>
          <p:cNvSpPr txBox="1">
            <a:spLocks noGrp="1"/>
          </p:cNvSpPr>
          <p:nvPr>
            <p:ph type="title" idx="2"/>
          </p:nvPr>
        </p:nvSpPr>
        <p:spPr>
          <a:xfrm>
            <a:off x="1933125" y="1205325"/>
            <a:ext cx="663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9" name="Google Shape;799;p75"/>
          <p:cNvSpPr txBox="1">
            <a:spLocks noGrp="1"/>
          </p:cNvSpPr>
          <p:nvPr>
            <p:ph type="subTitle" idx="3"/>
          </p:nvPr>
        </p:nvSpPr>
        <p:spPr>
          <a:xfrm>
            <a:off x="1933125" y="1723325"/>
            <a:ext cx="40452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0" name="Google Shape;800;p75"/>
          <p:cNvSpPr txBox="1">
            <a:spLocks noGrp="1"/>
          </p:cNvSpPr>
          <p:nvPr>
            <p:ph type="subTitle" idx="4"/>
          </p:nvPr>
        </p:nvSpPr>
        <p:spPr>
          <a:xfrm>
            <a:off x="4150875" y="3211425"/>
            <a:ext cx="14964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Medium"/>
              <a:buNone/>
              <a:defRPr sz="1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801" name="Google Shape;801;p75"/>
          <p:cNvSpPr txBox="1">
            <a:spLocks noGrp="1"/>
          </p:cNvSpPr>
          <p:nvPr>
            <p:ph type="subTitle" idx="5"/>
          </p:nvPr>
        </p:nvSpPr>
        <p:spPr>
          <a:xfrm>
            <a:off x="6225425" y="3211425"/>
            <a:ext cx="14964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Medium"/>
              <a:buNone/>
              <a:defRPr sz="1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Medium"/>
              <a:buNone/>
              <a:defRPr sz="23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pic>
        <p:nvPicPr>
          <p:cNvPr id="802" name="Google Shape;802;p75"/>
          <p:cNvPicPr preferRelativeResize="0"/>
          <p:nvPr/>
        </p:nvPicPr>
        <p:blipFill rotWithShape="1">
          <a:blip r:embed="rId3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ight 2">
  <p:cSld name="SECTION_HEADER_5_3"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76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1528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05" name="Google Shape;805;p76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cxnSp>
        <p:nvCxnSpPr>
          <p:cNvPr id="806" name="Google Shape;806;p76"/>
          <p:cNvCxnSpPr/>
          <p:nvPr/>
        </p:nvCxnSpPr>
        <p:spPr>
          <a:xfrm>
            <a:off x="1933125" y="2240650"/>
            <a:ext cx="3615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7" name="Google Shape;807;p76"/>
          <p:cNvSpPr txBox="1">
            <a:spLocks noGrp="1"/>
          </p:cNvSpPr>
          <p:nvPr>
            <p:ph type="title" idx="2"/>
          </p:nvPr>
        </p:nvSpPr>
        <p:spPr>
          <a:xfrm>
            <a:off x="1933125" y="1205325"/>
            <a:ext cx="3584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8" name="Google Shape;808;p76"/>
          <p:cNvSpPr txBox="1">
            <a:spLocks noGrp="1"/>
          </p:cNvSpPr>
          <p:nvPr>
            <p:ph type="subTitle" idx="1"/>
          </p:nvPr>
        </p:nvSpPr>
        <p:spPr>
          <a:xfrm>
            <a:off x="1933125" y="1723325"/>
            <a:ext cx="40452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09" name="Google Shape;809;p76"/>
          <p:cNvSpPr txBox="1">
            <a:spLocks noGrp="1"/>
          </p:cNvSpPr>
          <p:nvPr>
            <p:ph type="subTitle" idx="3"/>
          </p:nvPr>
        </p:nvSpPr>
        <p:spPr>
          <a:xfrm>
            <a:off x="1933000" y="2472450"/>
            <a:ext cx="18537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exend"/>
              <a:buNone/>
              <a:defRPr sz="800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810" name="Google Shape;810;p76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ight 3">
  <p:cSld name="SECTION_HEADER_5_3_2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77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1528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13" name="Google Shape;813;p77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814" name="Google Shape;814;p77"/>
          <p:cNvSpPr txBox="1">
            <a:spLocks noGrp="1"/>
          </p:cNvSpPr>
          <p:nvPr>
            <p:ph type="title" idx="2"/>
          </p:nvPr>
        </p:nvSpPr>
        <p:spPr>
          <a:xfrm>
            <a:off x="559125" y="1205325"/>
            <a:ext cx="3584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77"/>
          <p:cNvSpPr txBox="1">
            <a:spLocks noGrp="1"/>
          </p:cNvSpPr>
          <p:nvPr>
            <p:ph type="subTitle" idx="1"/>
          </p:nvPr>
        </p:nvSpPr>
        <p:spPr>
          <a:xfrm>
            <a:off x="559125" y="1723325"/>
            <a:ext cx="4045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16" name="Google Shape;816;p77"/>
          <p:cNvSpPr txBox="1">
            <a:spLocks noGrp="1"/>
          </p:cNvSpPr>
          <p:nvPr>
            <p:ph type="subTitle" idx="3"/>
          </p:nvPr>
        </p:nvSpPr>
        <p:spPr>
          <a:xfrm>
            <a:off x="559000" y="2472450"/>
            <a:ext cx="18537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exend"/>
              <a:buNone/>
              <a:defRPr sz="800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817" name="Google Shape;817;p77"/>
          <p:cNvCxnSpPr/>
          <p:nvPr/>
        </p:nvCxnSpPr>
        <p:spPr>
          <a:xfrm>
            <a:off x="559125" y="2240650"/>
            <a:ext cx="3945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18" name="Google Shape;818;p77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op Image Light">
  <p:cSld name="SECTION_HEADER_5_3_1"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" name="Google Shape;820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78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1528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22" name="Google Shape;822;p78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cxnSp>
        <p:nvCxnSpPr>
          <p:cNvPr id="823" name="Google Shape;823;p78"/>
          <p:cNvCxnSpPr/>
          <p:nvPr/>
        </p:nvCxnSpPr>
        <p:spPr>
          <a:xfrm>
            <a:off x="1933125" y="2240650"/>
            <a:ext cx="3615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4" name="Google Shape;824;p78"/>
          <p:cNvSpPr txBox="1">
            <a:spLocks noGrp="1"/>
          </p:cNvSpPr>
          <p:nvPr>
            <p:ph type="title" idx="2"/>
          </p:nvPr>
        </p:nvSpPr>
        <p:spPr>
          <a:xfrm>
            <a:off x="1933125" y="1205325"/>
            <a:ext cx="3584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78"/>
          <p:cNvSpPr txBox="1">
            <a:spLocks noGrp="1"/>
          </p:cNvSpPr>
          <p:nvPr>
            <p:ph type="subTitle" idx="1"/>
          </p:nvPr>
        </p:nvSpPr>
        <p:spPr>
          <a:xfrm>
            <a:off x="1933125" y="1723325"/>
            <a:ext cx="40452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26" name="Google Shape;826;p78"/>
          <p:cNvSpPr txBox="1">
            <a:spLocks noGrp="1"/>
          </p:cNvSpPr>
          <p:nvPr>
            <p:ph type="subTitle" idx="3"/>
          </p:nvPr>
        </p:nvSpPr>
        <p:spPr>
          <a:xfrm>
            <a:off x="1933000" y="2472450"/>
            <a:ext cx="18537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exend"/>
              <a:buNone/>
              <a:defRPr sz="800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827" name="Google Shape;827;p78"/>
          <p:cNvPicPr preferRelativeResize="0"/>
          <p:nvPr/>
        </p:nvPicPr>
        <p:blipFill rotWithShape="1">
          <a:blip r:embed="rId3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 Points">
  <p:cSld name="CUSTOM_2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79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1528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30" name="Google Shape;830;p79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cxnSp>
        <p:nvCxnSpPr>
          <p:cNvPr id="831" name="Google Shape;831;p79"/>
          <p:cNvCxnSpPr/>
          <p:nvPr/>
        </p:nvCxnSpPr>
        <p:spPr>
          <a:xfrm>
            <a:off x="1933125" y="2240650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2" name="Google Shape;832;p79"/>
          <p:cNvSpPr txBox="1">
            <a:spLocks noGrp="1"/>
          </p:cNvSpPr>
          <p:nvPr>
            <p:ph type="subTitle" idx="1"/>
          </p:nvPr>
        </p:nvSpPr>
        <p:spPr>
          <a:xfrm>
            <a:off x="1933000" y="2472450"/>
            <a:ext cx="34050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"/>
              <a:buChar char="–"/>
              <a:defRPr sz="1200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>
            <a:endParaRPr/>
          </a:p>
        </p:txBody>
      </p:sp>
      <p:sp>
        <p:nvSpPr>
          <p:cNvPr id="833" name="Google Shape;833;p79"/>
          <p:cNvSpPr txBox="1">
            <a:spLocks noGrp="1"/>
          </p:cNvSpPr>
          <p:nvPr>
            <p:ph type="title" idx="2"/>
          </p:nvPr>
        </p:nvSpPr>
        <p:spPr>
          <a:xfrm>
            <a:off x="1933125" y="1205325"/>
            <a:ext cx="663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79"/>
          <p:cNvSpPr txBox="1">
            <a:spLocks noGrp="1"/>
          </p:cNvSpPr>
          <p:nvPr>
            <p:ph type="subTitle" idx="3"/>
          </p:nvPr>
        </p:nvSpPr>
        <p:spPr>
          <a:xfrm>
            <a:off x="1933125" y="1723325"/>
            <a:ext cx="40452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835" name="Google Shape;835;p7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 Keyline">
  <p:cSld name="CUSTOM_1"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80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1528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38" name="Google Shape;838;p80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839" name="Google Shape;839;p80"/>
          <p:cNvSpPr txBox="1">
            <a:spLocks noGrp="1"/>
          </p:cNvSpPr>
          <p:nvPr>
            <p:ph type="title" idx="2"/>
          </p:nvPr>
        </p:nvSpPr>
        <p:spPr>
          <a:xfrm>
            <a:off x="1933125" y="1205325"/>
            <a:ext cx="663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0" name="Google Shape;840;p80"/>
          <p:cNvSpPr txBox="1">
            <a:spLocks noGrp="1"/>
          </p:cNvSpPr>
          <p:nvPr>
            <p:ph type="subTitle" idx="1"/>
          </p:nvPr>
        </p:nvSpPr>
        <p:spPr>
          <a:xfrm>
            <a:off x="1933125" y="1723325"/>
            <a:ext cx="40452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841" name="Google Shape;841;p80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Dark">
  <p:cSld name="SECTION_HEADER_5_1">
    <p:bg>
      <p:bgPr>
        <a:solidFill>
          <a:schemeClr val="dk1"/>
        </a:solidFill>
        <a:effectLst/>
      </p:bgPr>
    </p:bg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81"/>
          <p:cNvSpPr txBox="1">
            <a:spLocks noGrp="1"/>
          </p:cNvSpPr>
          <p:nvPr>
            <p:ph type="title"/>
          </p:nvPr>
        </p:nvSpPr>
        <p:spPr>
          <a:xfrm>
            <a:off x="1933125" y="1205325"/>
            <a:ext cx="663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4" name="Google Shape;844;p81"/>
          <p:cNvSpPr txBox="1">
            <a:spLocks noGrp="1"/>
          </p:cNvSpPr>
          <p:nvPr>
            <p:ph type="subTitle" idx="1"/>
          </p:nvPr>
        </p:nvSpPr>
        <p:spPr>
          <a:xfrm>
            <a:off x="1933125" y="1723325"/>
            <a:ext cx="40452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845" name="Google Shape;845;p81"/>
          <p:cNvCxnSpPr/>
          <p:nvPr/>
        </p:nvCxnSpPr>
        <p:spPr>
          <a:xfrm>
            <a:off x="1933125" y="2240650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6" name="Google Shape;846;p81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47" name="Google Shape;847;p81"/>
          <p:cNvSpPr txBox="1">
            <a:spLocks noGrp="1"/>
          </p:cNvSpPr>
          <p:nvPr>
            <p:ph type="subTitle" idx="2"/>
          </p:nvPr>
        </p:nvSpPr>
        <p:spPr>
          <a:xfrm>
            <a:off x="1933000" y="2472450"/>
            <a:ext cx="18537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None/>
              <a:defRPr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8" name="Google Shape;848;p81"/>
          <p:cNvSpPr txBox="1">
            <a:spLocks noGrp="1"/>
          </p:cNvSpPr>
          <p:nvPr>
            <p:ph type="subTitle" idx="3"/>
          </p:nvPr>
        </p:nvSpPr>
        <p:spPr>
          <a:xfrm>
            <a:off x="3972040" y="2472450"/>
            <a:ext cx="18537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None/>
              <a:defRPr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9" name="Google Shape;849;p81"/>
          <p:cNvSpPr txBox="1">
            <a:spLocks noGrp="1"/>
          </p:cNvSpPr>
          <p:nvPr>
            <p:ph type="subTitle" idx="4"/>
          </p:nvPr>
        </p:nvSpPr>
        <p:spPr>
          <a:xfrm>
            <a:off x="6011080" y="2472450"/>
            <a:ext cx="18537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None/>
              <a:defRPr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0" name="Google Shape;850;p81"/>
          <p:cNvSpPr txBox="1">
            <a:spLocks noGrp="1"/>
          </p:cNvSpPr>
          <p:nvPr>
            <p:ph type="title" idx="5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pic>
        <p:nvPicPr>
          <p:cNvPr id="851" name="Google Shape;851;p8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Dark 2">
  <p:cSld name="SECTION_HEADER_5_1_2">
    <p:bg>
      <p:bgPr>
        <a:solidFill>
          <a:schemeClr val="dk1"/>
        </a:solidFill>
        <a:effectLst/>
      </p:bgPr>
    </p:bg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82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54" name="Google Shape;854;p82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855" name="Google Shape;855;p82"/>
          <p:cNvSpPr txBox="1">
            <a:spLocks noGrp="1"/>
          </p:cNvSpPr>
          <p:nvPr>
            <p:ph type="title" idx="2"/>
          </p:nvPr>
        </p:nvSpPr>
        <p:spPr>
          <a:xfrm>
            <a:off x="559125" y="1205325"/>
            <a:ext cx="3584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6" name="Google Shape;856;p82"/>
          <p:cNvSpPr txBox="1">
            <a:spLocks noGrp="1"/>
          </p:cNvSpPr>
          <p:nvPr>
            <p:ph type="subTitle" idx="1"/>
          </p:nvPr>
        </p:nvSpPr>
        <p:spPr>
          <a:xfrm>
            <a:off x="559125" y="1723325"/>
            <a:ext cx="4045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7" name="Google Shape;857;p82"/>
          <p:cNvSpPr txBox="1">
            <a:spLocks noGrp="1"/>
          </p:cNvSpPr>
          <p:nvPr>
            <p:ph type="subTitle" idx="3"/>
          </p:nvPr>
        </p:nvSpPr>
        <p:spPr>
          <a:xfrm>
            <a:off x="559000" y="2472450"/>
            <a:ext cx="18537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None/>
              <a:defRPr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858" name="Google Shape;858;p82"/>
          <p:cNvCxnSpPr/>
          <p:nvPr/>
        </p:nvCxnSpPr>
        <p:spPr>
          <a:xfrm>
            <a:off x="559125" y="2240650"/>
            <a:ext cx="3945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59" name="Google Shape;859;p82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Plain">
  <p:cSld name="SECTION_HEADER_5_1_1">
    <p:bg>
      <p:bgPr>
        <a:solidFill>
          <a:schemeClr val="dk1"/>
        </a:solidFill>
        <a:effectLst/>
      </p:bgPr>
    </p:bg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83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62" name="Google Shape;862;p83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pic>
        <p:nvPicPr>
          <p:cNvPr id="863" name="Google Shape;863;p83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8" name="Google Shape;31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ll Stats Light" type="secHead">
  <p:cSld name="SECTION_HEADER"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84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1528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66" name="Google Shape;866;p84"/>
          <p:cNvSpPr txBox="1">
            <a:spLocks noGrp="1"/>
          </p:cNvSpPr>
          <p:nvPr>
            <p:ph type="title"/>
          </p:nvPr>
        </p:nvSpPr>
        <p:spPr>
          <a:xfrm>
            <a:off x="1933125" y="1205325"/>
            <a:ext cx="663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84"/>
          <p:cNvSpPr txBox="1">
            <a:spLocks noGrp="1"/>
          </p:cNvSpPr>
          <p:nvPr>
            <p:ph type="subTitle" idx="1"/>
          </p:nvPr>
        </p:nvSpPr>
        <p:spPr>
          <a:xfrm>
            <a:off x="1933125" y="1723325"/>
            <a:ext cx="40452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868" name="Google Shape;868;p84"/>
          <p:cNvCxnSpPr/>
          <p:nvPr/>
        </p:nvCxnSpPr>
        <p:spPr>
          <a:xfrm>
            <a:off x="1933125" y="2240650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9" name="Google Shape;869;p84"/>
          <p:cNvSpPr txBox="1">
            <a:spLocks noGrp="1"/>
          </p:cNvSpPr>
          <p:nvPr>
            <p:ph type="subTitle" idx="2"/>
          </p:nvPr>
        </p:nvSpPr>
        <p:spPr>
          <a:xfrm>
            <a:off x="1933000" y="3298475"/>
            <a:ext cx="12468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exend"/>
              <a:buNone/>
              <a:defRPr sz="800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70" name="Google Shape;870;p84"/>
          <p:cNvSpPr txBox="1">
            <a:spLocks noGrp="1"/>
          </p:cNvSpPr>
          <p:nvPr>
            <p:ph type="subTitle" idx="3"/>
          </p:nvPr>
        </p:nvSpPr>
        <p:spPr>
          <a:xfrm>
            <a:off x="3494865" y="3298475"/>
            <a:ext cx="12468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exend"/>
              <a:buNone/>
              <a:defRPr sz="800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871" name="Google Shape;871;p84"/>
          <p:cNvSpPr txBox="1">
            <a:spLocks noGrp="1"/>
          </p:cNvSpPr>
          <p:nvPr>
            <p:ph type="subTitle" idx="4"/>
          </p:nvPr>
        </p:nvSpPr>
        <p:spPr>
          <a:xfrm>
            <a:off x="5056591" y="3298475"/>
            <a:ext cx="12468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exend"/>
              <a:buNone/>
              <a:defRPr sz="800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872" name="Google Shape;872;p84"/>
          <p:cNvSpPr txBox="1">
            <a:spLocks noGrp="1"/>
          </p:cNvSpPr>
          <p:nvPr>
            <p:ph type="subTitle" idx="5"/>
          </p:nvPr>
        </p:nvSpPr>
        <p:spPr>
          <a:xfrm>
            <a:off x="6618331" y="3298475"/>
            <a:ext cx="12468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exend"/>
              <a:buNone/>
              <a:defRPr sz="800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873" name="Google Shape;873;p84"/>
          <p:cNvSpPr txBox="1">
            <a:spLocks noGrp="1"/>
          </p:cNvSpPr>
          <p:nvPr>
            <p:ph type="title" idx="6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pic>
        <p:nvPicPr>
          <p:cNvPr id="874" name="Google Shape;874;p84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of 3 Light">
  <p:cSld name="SECTION_HEADER_6"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85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1528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77" name="Google Shape;877;p85"/>
          <p:cNvSpPr txBox="1">
            <a:spLocks noGrp="1"/>
          </p:cNvSpPr>
          <p:nvPr>
            <p:ph type="subTitle" idx="1"/>
          </p:nvPr>
        </p:nvSpPr>
        <p:spPr>
          <a:xfrm>
            <a:off x="3387925" y="2078263"/>
            <a:ext cx="35679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78" name="Google Shape;878;p85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879" name="Google Shape;879;p85"/>
          <p:cNvSpPr txBox="1"/>
          <p:nvPr/>
        </p:nvSpPr>
        <p:spPr>
          <a:xfrm>
            <a:off x="1847150" y="1938413"/>
            <a:ext cx="7086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rPr>
              <a:t>01</a:t>
            </a:r>
            <a:endParaRPr sz="4000">
              <a:solidFill>
                <a:schemeClr val="lt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880" name="Google Shape;880;p85"/>
          <p:cNvCxnSpPr/>
          <p:nvPr/>
        </p:nvCxnSpPr>
        <p:spPr>
          <a:xfrm>
            <a:off x="1933125" y="1935075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81" name="Google Shape;881;p85"/>
          <p:cNvCxnSpPr/>
          <p:nvPr/>
        </p:nvCxnSpPr>
        <p:spPr>
          <a:xfrm>
            <a:off x="2915150" y="2055375"/>
            <a:ext cx="0" cy="56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2" name="Google Shape;882;p85"/>
          <p:cNvSpPr txBox="1">
            <a:spLocks noGrp="1"/>
          </p:cNvSpPr>
          <p:nvPr>
            <p:ph type="subTitle" idx="2"/>
          </p:nvPr>
        </p:nvSpPr>
        <p:spPr>
          <a:xfrm>
            <a:off x="3387925" y="2353040"/>
            <a:ext cx="3567900" cy="3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exend"/>
              <a:buNone/>
              <a:defRPr sz="800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883" name="Google Shape;883;p85"/>
          <p:cNvCxnSpPr/>
          <p:nvPr/>
        </p:nvCxnSpPr>
        <p:spPr>
          <a:xfrm>
            <a:off x="1933125" y="2738825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4" name="Google Shape;884;p85"/>
          <p:cNvSpPr txBox="1">
            <a:spLocks noGrp="1"/>
          </p:cNvSpPr>
          <p:nvPr>
            <p:ph type="title" idx="3"/>
          </p:nvPr>
        </p:nvSpPr>
        <p:spPr>
          <a:xfrm>
            <a:off x="1933125" y="1205325"/>
            <a:ext cx="663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5" name="Google Shape;885;p85"/>
          <p:cNvSpPr txBox="1">
            <a:spLocks noGrp="1"/>
          </p:cNvSpPr>
          <p:nvPr>
            <p:ph type="subTitle" idx="4"/>
          </p:nvPr>
        </p:nvSpPr>
        <p:spPr>
          <a:xfrm>
            <a:off x="3387925" y="2882013"/>
            <a:ext cx="35679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6" name="Google Shape;886;p85"/>
          <p:cNvSpPr txBox="1"/>
          <p:nvPr/>
        </p:nvSpPr>
        <p:spPr>
          <a:xfrm>
            <a:off x="1847150" y="2742175"/>
            <a:ext cx="96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rPr>
              <a:t>02</a:t>
            </a:r>
            <a:endParaRPr sz="4000">
              <a:solidFill>
                <a:schemeClr val="lt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887" name="Google Shape;887;p85"/>
          <p:cNvCxnSpPr/>
          <p:nvPr/>
        </p:nvCxnSpPr>
        <p:spPr>
          <a:xfrm>
            <a:off x="2915150" y="2859125"/>
            <a:ext cx="0" cy="56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8" name="Google Shape;888;p85"/>
          <p:cNvSpPr txBox="1">
            <a:spLocks noGrp="1"/>
          </p:cNvSpPr>
          <p:nvPr>
            <p:ph type="subTitle" idx="5"/>
          </p:nvPr>
        </p:nvSpPr>
        <p:spPr>
          <a:xfrm>
            <a:off x="3387925" y="3156790"/>
            <a:ext cx="3567900" cy="3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exend"/>
              <a:buNone/>
              <a:defRPr sz="800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889" name="Google Shape;889;p85"/>
          <p:cNvCxnSpPr/>
          <p:nvPr/>
        </p:nvCxnSpPr>
        <p:spPr>
          <a:xfrm>
            <a:off x="1933125" y="3542575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0" name="Google Shape;890;p85"/>
          <p:cNvSpPr txBox="1">
            <a:spLocks noGrp="1"/>
          </p:cNvSpPr>
          <p:nvPr>
            <p:ph type="subTitle" idx="6"/>
          </p:nvPr>
        </p:nvSpPr>
        <p:spPr>
          <a:xfrm>
            <a:off x="3387925" y="3685763"/>
            <a:ext cx="35679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91" name="Google Shape;891;p85"/>
          <p:cNvSpPr txBox="1"/>
          <p:nvPr/>
        </p:nvSpPr>
        <p:spPr>
          <a:xfrm>
            <a:off x="1847150" y="3545925"/>
            <a:ext cx="1019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2"/>
                </a:solidFill>
                <a:latin typeface="Lexend Light"/>
                <a:ea typeface="Lexend Light"/>
                <a:cs typeface="Lexend Light"/>
                <a:sym typeface="Lexend Light"/>
              </a:rPr>
              <a:t>03</a:t>
            </a:r>
            <a:endParaRPr sz="4000">
              <a:solidFill>
                <a:schemeClr val="lt2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892" name="Google Shape;892;p85"/>
          <p:cNvCxnSpPr/>
          <p:nvPr/>
        </p:nvCxnSpPr>
        <p:spPr>
          <a:xfrm>
            <a:off x="2915150" y="3662875"/>
            <a:ext cx="0" cy="56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3" name="Google Shape;893;p85"/>
          <p:cNvSpPr txBox="1">
            <a:spLocks noGrp="1"/>
          </p:cNvSpPr>
          <p:nvPr>
            <p:ph type="subTitle" idx="7"/>
          </p:nvPr>
        </p:nvSpPr>
        <p:spPr>
          <a:xfrm>
            <a:off x="3387925" y="3960540"/>
            <a:ext cx="3567900" cy="3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Lexend"/>
              <a:buNone/>
              <a:defRPr sz="800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894" name="Google Shape;894;p85"/>
          <p:cNvCxnSpPr/>
          <p:nvPr/>
        </p:nvCxnSpPr>
        <p:spPr>
          <a:xfrm>
            <a:off x="1933125" y="4346325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95" name="Google Shape;895;p85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Dark">
  <p:cSld name="SECTION_HEADER_6_2"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7" name="Google Shape;897;p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86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1528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899" name="Google Shape;899;p86"/>
          <p:cNvCxnSpPr/>
          <p:nvPr/>
        </p:nvCxnSpPr>
        <p:spPr>
          <a:xfrm>
            <a:off x="1933125" y="2925075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0" name="Google Shape;900;p86"/>
          <p:cNvSpPr txBox="1">
            <a:spLocks noGrp="1"/>
          </p:cNvSpPr>
          <p:nvPr>
            <p:ph type="subTitle" idx="1"/>
          </p:nvPr>
        </p:nvSpPr>
        <p:spPr>
          <a:xfrm>
            <a:off x="3387925" y="2543038"/>
            <a:ext cx="35679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None/>
              <a:defRPr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1" name="Google Shape;901;p86"/>
          <p:cNvSpPr txBox="1"/>
          <p:nvPr/>
        </p:nvSpPr>
        <p:spPr>
          <a:xfrm>
            <a:off x="1847150" y="2171550"/>
            <a:ext cx="88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01</a:t>
            </a:r>
            <a:endParaRPr sz="40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902" name="Google Shape;902;p86"/>
          <p:cNvSpPr txBox="1">
            <a:spLocks noGrp="1"/>
          </p:cNvSpPr>
          <p:nvPr>
            <p:ph type="title"/>
          </p:nvPr>
        </p:nvSpPr>
        <p:spPr>
          <a:xfrm>
            <a:off x="1933125" y="1205325"/>
            <a:ext cx="663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903" name="Google Shape;903;p86"/>
          <p:cNvCxnSpPr/>
          <p:nvPr/>
        </p:nvCxnSpPr>
        <p:spPr>
          <a:xfrm>
            <a:off x="1933125" y="2240650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4" name="Google Shape;904;p86"/>
          <p:cNvCxnSpPr/>
          <p:nvPr/>
        </p:nvCxnSpPr>
        <p:spPr>
          <a:xfrm>
            <a:off x="1933125" y="3597550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5" name="Google Shape;905;p86"/>
          <p:cNvSpPr txBox="1">
            <a:spLocks noGrp="1"/>
          </p:cNvSpPr>
          <p:nvPr>
            <p:ph type="subTitle" idx="2"/>
          </p:nvPr>
        </p:nvSpPr>
        <p:spPr>
          <a:xfrm>
            <a:off x="3387925" y="3215513"/>
            <a:ext cx="35679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None/>
              <a:defRPr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6" name="Google Shape;906;p86"/>
          <p:cNvSpPr txBox="1"/>
          <p:nvPr/>
        </p:nvSpPr>
        <p:spPr>
          <a:xfrm>
            <a:off x="1815950" y="2877550"/>
            <a:ext cx="1099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02</a:t>
            </a:r>
            <a:endParaRPr sz="40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907" name="Google Shape;907;p86"/>
          <p:cNvCxnSpPr/>
          <p:nvPr/>
        </p:nvCxnSpPr>
        <p:spPr>
          <a:xfrm>
            <a:off x="1933125" y="4292700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8" name="Google Shape;908;p86"/>
          <p:cNvSpPr txBox="1">
            <a:spLocks noGrp="1"/>
          </p:cNvSpPr>
          <p:nvPr>
            <p:ph type="subTitle" idx="3"/>
          </p:nvPr>
        </p:nvSpPr>
        <p:spPr>
          <a:xfrm>
            <a:off x="3387925" y="3910663"/>
            <a:ext cx="35679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None/>
              <a:defRPr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9" name="Google Shape;909;p86"/>
          <p:cNvSpPr txBox="1"/>
          <p:nvPr/>
        </p:nvSpPr>
        <p:spPr>
          <a:xfrm>
            <a:off x="1847150" y="3539175"/>
            <a:ext cx="1052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03</a:t>
            </a:r>
            <a:endParaRPr sz="40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910" name="Google Shape;910;p86"/>
          <p:cNvCxnSpPr/>
          <p:nvPr/>
        </p:nvCxnSpPr>
        <p:spPr>
          <a:xfrm>
            <a:off x="2915150" y="2391500"/>
            <a:ext cx="0" cy="39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1" name="Google Shape;911;p86"/>
          <p:cNvCxnSpPr/>
          <p:nvPr/>
        </p:nvCxnSpPr>
        <p:spPr>
          <a:xfrm>
            <a:off x="2915150" y="3065850"/>
            <a:ext cx="0" cy="39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2" name="Google Shape;912;p86"/>
          <p:cNvCxnSpPr/>
          <p:nvPr/>
        </p:nvCxnSpPr>
        <p:spPr>
          <a:xfrm>
            <a:off x="2915150" y="3773100"/>
            <a:ext cx="0" cy="39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3" name="Google Shape;913;p86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914" name="Google Shape;914;p86"/>
          <p:cNvCxnSpPr/>
          <p:nvPr/>
        </p:nvCxnSpPr>
        <p:spPr>
          <a:xfrm>
            <a:off x="6955825" y="2387413"/>
            <a:ext cx="0" cy="39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5" name="Google Shape;915;p86"/>
          <p:cNvCxnSpPr/>
          <p:nvPr/>
        </p:nvCxnSpPr>
        <p:spPr>
          <a:xfrm>
            <a:off x="6955825" y="3065850"/>
            <a:ext cx="0" cy="39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86"/>
          <p:cNvCxnSpPr/>
          <p:nvPr/>
        </p:nvCxnSpPr>
        <p:spPr>
          <a:xfrm>
            <a:off x="6955825" y="3794913"/>
            <a:ext cx="0" cy="39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17" name="Google Shape;917;p86"/>
          <p:cNvPicPr preferRelativeResize="0"/>
          <p:nvPr/>
        </p:nvPicPr>
        <p:blipFill rotWithShape="1">
          <a:blip r:embed="rId3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Dark 2">
  <p:cSld name="SECTION_HEADER_6_1_1"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9" name="Google Shape;919;p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p87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1528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921" name="Google Shape;921;p87"/>
          <p:cNvCxnSpPr/>
          <p:nvPr/>
        </p:nvCxnSpPr>
        <p:spPr>
          <a:xfrm>
            <a:off x="1933125" y="1958850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2" name="Google Shape;922;p87"/>
          <p:cNvSpPr txBox="1">
            <a:spLocks noGrp="1"/>
          </p:cNvSpPr>
          <p:nvPr>
            <p:ph type="subTitle" idx="1"/>
          </p:nvPr>
        </p:nvSpPr>
        <p:spPr>
          <a:xfrm>
            <a:off x="3387925" y="1576788"/>
            <a:ext cx="35679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None/>
              <a:defRPr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3" name="Google Shape;923;p87"/>
          <p:cNvSpPr txBox="1"/>
          <p:nvPr/>
        </p:nvSpPr>
        <p:spPr>
          <a:xfrm>
            <a:off x="1847150" y="1205325"/>
            <a:ext cx="958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04</a:t>
            </a:r>
            <a:endParaRPr sz="40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924" name="Google Shape;924;p87"/>
          <p:cNvCxnSpPr/>
          <p:nvPr/>
        </p:nvCxnSpPr>
        <p:spPr>
          <a:xfrm>
            <a:off x="1933125" y="1274425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5" name="Google Shape;925;p87"/>
          <p:cNvCxnSpPr/>
          <p:nvPr/>
        </p:nvCxnSpPr>
        <p:spPr>
          <a:xfrm>
            <a:off x="1933125" y="2631325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6" name="Google Shape;926;p87"/>
          <p:cNvSpPr txBox="1">
            <a:spLocks noGrp="1"/>
          </p:cNvSpPr>
          <p:nvPr>
            <p:ph type="subTitle" idx="2"/>
          </p:nvPr>
        </p:nvSpPr>
        <p:spPr>
          <a:xfrm>
            <a:off x="3387925" y="2249263"/>
            <a:ext cx="35679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None/>
              <a:defRPr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7" name="Google Shape;927;p87"/>
          <p:cNvSpPr txBox="1"/>
          <p:nvPr/>
        </p:nvSpPr>
        <p:spPr>
          <a:xfrm>
            <a:off x="1847150" y="1877800"/>
            <a:ext cx="1404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05</a:t>
            </a:r>
            <a:endParaRPr sz="40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928" name="Google Shape;928;p87"/>
          <p:cNvCxnSpPr/>
          <p:nvPr/>
        </p:nvCxnSpPr>
        <p:spPr>
          <a:xfrm>
            <a:off x="1933125" y="3326475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9" name="Google Shape;929;p87"/>
          <p:cNvSpPr txBox="1">
            <a:spLocks noGrp="1"/>
          </p:cNvSpPr>
          <p:nvPr>
            <p:ph type="subTitle" idx="3"/>
          </p:nvPr>
        </p:nvSpPr>
        <p:spPr>
          <a:xfrm>
            <a:off x="3387925" y="2944413"/>
            <a:ext cx="35679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None/>
              <a:defRPr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0" name="Google Shape;930;p87"/>
          <p:cNvSpPr txBox="1"/>
          <p:nvPr/>
        </p:nvSpPr>
        <p:spPr>
          <a:xfrm>
            <a:off x="1847150" y="2572950"/>
            <a:ext cx="1052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06</a:t>
            </a:r>
            <a:endParaRPr sz="40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931" name="Google Shape;931;p87"/>
          <p:cNvCxnSpPr/>
          <p:nvPr/>
        </p:nvCxnSpPr>
        <p:spPr>
          <a:xfrm>
            <a:off x="1933125" y="4010450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2" name="Google Shape;932;p87"/>
          <p:cNvSpPr txBox="1">
            <a:spLocks noGrp="1"/>
          </p:cNvSpPr>
          <p:nvPr>
            <p:ph type="subTitle" idx="4"/>
          </p:nvPr>
        </p:nvSpPr>
        <p:spPr>
          <a:xfrm>
            <a:off x="3387925" y="3628388"/>
            <a:ext cx="3567900" cy="1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None/>
              <a:defRPr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3" name="Google Shape;933;p87"/>
          <p:cNvSpPr txBox="1"/>
          <p:nvPr/>
        </p:nvSpPr>
        <p:spPr>
          <a:xfrm>
            <a:off x="1847150" y="3256925"/>
            <a:ext cx="1099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07</a:t>
            </a:r>
            <a:endParaRPr sz="40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934" name="Google Shape;934;p87"/>
          <p:cNvCxnSpPr/>
          <p:nvPr/>
        </p:nvCxnSpPr>
        <p:spPr>
          <a:xfrm>
            <a:off x="2915150" y="3473013"/>
            <a:ext cx="0" cy="39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5" name="Google Shape;935;p87"/>
          <p:cNvCxnSpPr/>
          <p:nvPr/>
        </p:nvCxnSpPr>
        <p:spPr>
          <a:xfrm>
            <a:off x="2915150" y="2806875"/>
            <a:ext cx="0" cy="39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6" name="Google Shape;936;p87"/>
          <p:cNvCxnSpPr/>
          <p:nvPr/>
        </p:nvCxnSpPr>
        <p:spPr>
          <a:xfrm>
            <a:off x="2915150" y="2099638"/>
            <a:ext cx="0" cy="39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7" name="Google Shape;937;p87"/>
          <p:cNvCxnSpPr/>
          <p:nvPr/>
        </p:nvCxnSpPr>
        <p:spPr>
          <a:xfrm>
            <a:off x="2915150" y="1421175"/>
            <a:ext cx="0" cy="39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8" name="Google Shape;938;p87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939" name="Google Shape;939;p87"/>
          <p:cNvCxnSpPr/>
          <p:nvPr/>
        </p:nvCxnSpPr>
        <p:spPr>
          <a:xfrm>
            <a:off x="6955825" y="2085438"/>
            <a:ext cx="0" cy="39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0" name="Google Shape;940;p87"/>
          <p:cNvCxnSpPr/>
          <p:nvPr/>
        </p:nvCxnSpPr>
        <p:spPr>
          <a:xfrm>
            <a:off x="6955825" y="2763875"/>
            <a:ext cx="0" cy="39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1" name="Google Shape;941;p87"/>
          <p:cNvCxnSpPr/>
          <p:nvPr/>
        </p:nvCxnSpPr>
        <p:spPr>
          <a:xfrm>
            <a:off x="6955825" y="3492938"/>
            <a:ext cx="0" cy="39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2" name="Google Shape;942;p87"/>
          <p:cNvCxnSpPr/>
          <p:nvPr/>
        </p:nvCxnSpPr>
        <p:spPr>
          <a:xfrm>
            <a:off x="6955825" y="1378788"/>
            <a:ext cx="0" cy="39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43" name="Google Shape;943;p87"/>
          <p:cNvPicPr preferRelativeResize="0"/>
          <p:nvPr/>
        </p:nvPicPr>
        <p:blipFill rotWithShape="1">
          <a:blip r:embed="rId3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ll Stats Dark">
  <p:cSld name="SECTION_HEADER_4">
    <p:bg>
      <p:bgPr>
        <a:solidFill>
          <a:schemeClr val="dk1"/>
        </a:solidFill>
        <a:effectLst/>
      </p:bgPr>
    </p:bg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88"/>
          <p:cNvSpPr txBox="1">
            <a:spLocks noGrp="1"/>
          </p:cNvSpPr>
          <p:nvPr>
            <p:ph type="title"/>
          </p:nvPr>
        </p:nvSpPr>
        <p:spPr>
          <a:xfrm>
            <a:off x="1933125" y="1205325"/>
            <a:ext cx="663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6" name="Google Shape;946;p88"/>
          <p:cNvSpPr txBox="1">
            <a:spLocks noGrp="1"/>
          </p:cNvSpPr>
          <p:nvPr>
            <p:ph type="subTitle" idx="1"/>
          </p:nvPr>
        </p:nvSpPr>
        <p:spPr>
          <a:xfrm>
            <a:off x="1933125" y="1723325"/>
            <a:ext cx="40452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947" name="Google Shape;947;p88"/>
          <p:cNvCxnSpPr/>
          <p:nvPr/>
        </p:nvCxnSpPr>
        <p:spPr>
          <a:xfrm>
            <a:off x="1933125" y="2240650"/>
            <a:ext cx="59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8" name="Google Shape;948;p88"/>
          <p:cNvSpPr txBox="1">
            <a:spLocks noGrp="1"/>
          </p:cNvSpPr>
          <p:nvPr>
            <p:ph type="subTitle" idx="2"/>
          </p:nvPr>
        </p:nvSpPr>
        <p:spPr>
          <a:xfrm>
            <a:off x="1933000" y="3298475"/>
            <a:ext cx="12468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None/>
              <a:defRPr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49" name="Google Shape;949;p88"/>
          <p:cNvSpPr txBox="1">
            <a:spLocks noGrp="1"/>
          </p:cNvSpPr>
          <p:nvPr>
            <p:ph type="subTitle" idx="3"/>
          </p:nvPr>
        </p:nvSpPr>
        <p:spPr>
          <a:xfrm>
            <a:off x="3494865" y="3298475"/>
            <a:ext cx="12468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None/>
              <a:defRPr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950" name="Google Shape;950;p88"/>
          <p:cNvSpPr txBox="1">
            <a:spLocks noGrp="1"/>
          </p:cNvSpPr>
          <p:nvPr>
            <p:ph type="subTitle" idx="4"/>
          </p:nvPr>
        </p:nvSpPr>
        <p:spPr>
          <a:xfrm>
            <a:off x="5056591" y="3298475"/>
            <a:ext cx="12468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None/>
              <a:defRPr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951" name="Google Shape;951;p88"/>
          <p:cNvSpPr txBox="1">
            <a:spLocks noGrp="1"/>
          </p:cNvSpPr>
          <p:nvPr>
            <p:ph type="subTitle" idx="5"/>
          </p:nvPr>
        </p:nvSpPr>
        <p:spPr>
          <a:xfrm>
            <a:off x="6618331" y="3298475"/>
            <a:ext cx="12468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None/>
              <a:defRPr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952" name="Google Shape;952;p88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53" name="Google Shape;953;p88"/>
          <p:cNvSpPr txBox="1">
            <a:spLocks noGrp="1"/>
          </p:cNvSpPr>
          <p:nvPr>
            <p:ph type="title" idx="6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pic>
        <p:nvPicPr>
          <p:cNvPr id="954" name="Google Shape;954;p88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id">
  <p:cSld name="SECTION_HEADER_2"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6" name="Google Shape;956;p89"/>
          <p:cNvPicPr preferRelativeResize="0"/>
          <p:nvPr/>
        </p:nvPicPr>
        <p:blipFill>
          <a:blip r:embed="rId2">
            <a:alphaModFix amt="44000"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89"/>
          <p:cNvPicPr preferRelativeResize="0"/>
          <p:nvPr/>
        </p:nvPicPr>
        <p:blipFill rotWithShape="1">
          <a:blip r:embed="rId3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89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1528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59" name="Google Shape;959;p89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cxnSp>
        <p:nvCxnSpPr>
          <p:cNvPr id="960" name="Google Shape;960;p89"/>
          <p:cNvCxnSpPr/>
          <p:nvPr/>
        </p:nvCxnSpPr>
        <p:spPr>
          <a:xfrm>
            <a:off x="3145575" y="1149225"/>
            <a:ext cx="0" cy="3414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dient Background">
  <p:cSld name="SECTION_HEADER_1_1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" name="Google Shape;962;p9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3"/>
            <a:ext cx="9143995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90"/>
          <p:cNvPicPr preferRelativeResize="0"/>
          <p:nvPr/>
        </p:nvPicPr>
        <p:blipFill rotWithShape="1">
          <a:blip r:embed="rId3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Plain">
  <p:cSld name="TITLE_1">
    <p:bg>
      <p:bgPr>
        <a:solidFill>
          <a:schemeClr val="lt1"/>
        </a:solidFill>
        <a:effectLst/>
      </p:bgPr>
    </p:bg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91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1528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66" name="Google Shape;966;p91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pic>
        <p:nvPicPr>
          <p:cNvPr id="967" name="Google Shape;967;p9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Plain Favicon">
  <p:cSld name="TITLE_1_3">
    <p:bg>
      <p:bgPr>
        <a:solidFill>
          <a:schemeClr val="lt1"/>
        </a:solidFill>
        <a:effectLst/>
      </p:bgPr>
    </p:bg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9" name="Google Shape;969;p92"/>
          <p:cNvGrpSpPr/>
          <p:nvPr/>
        </p:nvGrpSpPr>
        <p:grpSpPr>
          <a:xfrm>
            <a:off x="8337773" y="530950"/>
            <a:ext cx="867375" cy="256400"/>
            <a:chOff x="527525" y="530950"/>
            <a:chExt cx="867375" cy="256400"/>
          </a:xfrm>
        </p:grpSpPr>
        <p:pic>
          <p:nvPicPr>
            <p:cNvPr id="970" name="Google Shape;970;p92"/>
            <p:cNvPicPr preferRelativeResize="0"/>
            <p:nvPr/>
          </p:nvPicPr>
          <p:blipFill rotWithShape="1">
            <a:blip r:embed="rId2">
              <a:alphaModFix/>
            </a:blip>
            <a:srcRect t="119" b="119"/>
            <a:stretch/>
          </p:blipFill>
          <p:spPr>
            <a:xfrm>
              <a:off x="527525" y="530950"/>
              <a:ext cx="835275" cy="25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1" name="Google Shape;971;p92"/>
            <p:cNvSpPr/>
            <p:nvPr/>
          </p:nvSpPr>
          <p:spPr>
            <a:xfrm>
              <a:off x="827000" y="544100"/>
              <a:ext cx="567900" cy="20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Plain No Logo">
  <p:cSld name="TITLE_1_3_1">
    <p:bg>
      <p:bgPr>
        <a:solidFill>
          <a:schemeClr val="lt1"/>
        </a:solidFill>
        <a:effectLst/>
      </p:bgPr>
    </p:bg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93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rgbClr val="001528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rgbClr val="00152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74" name="Google Shape;974;p93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22" name="Google Shape;322;p1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23" name="Google Shape;323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24" name="Google Shape;32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Plain ">
  <p:cSld name="TITLE_1_3_1_1">
    <p:bg>
      <p:bgPr>
        <a:solidFill>
          <a:schemeClr val="lt1"/>
        </a:solidFill>
        <a:effectLst/>
      </p:bgPr>
    </p:bg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ll Stats Textured Background">
  <p:cSld name="TITLE_1_2">
    <p:bg>
      <p:bgPr>
        <a:solidFill>
          <a:schemeClr val="lt1"/>
        </a:solidFill>
        <a:effectLst/>
      </p:bgPr>
    </p:bg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7" name="Google Shape;977;p9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95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79" name="Google Shape;979;p95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980" name="Google Shape;980;p95"/>
          <p:cNvSpPr txBox="1">
            <a:spLocks noGrp="1"/>
          </p:cNvSpPr>
          <p:nvPr>
            <p:ph type="title" idx="2"/>
          </p:nvPr>
        </p:nvSpPr>
        <p:spPr>
          <a:xfrm>
            <a:off x="1933125" y="1205325"/>
            <a:ext cx="663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1" name="Google Shape;981;p95"/>
          <p:cNvSpPr txBox="1">
            <a:spLocks noGrp="1"/>
          </p:cNvSpPr>
          <p:nvPr>
            <p:ph type="subTitle" idx="1"/>
          </p:nvPr>
        </p:nvSpPr>
        <p:spPr>
          <a:xfrm>
            <a:off x="1933125" y="1723325"/>
            <a:ext cx="40452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82" name="Google Shape;982;p95"/>
          <p:cNvSpPr txBox="1">
            <a:spLocks noGrp="1"/>
          </p:cNvSpPr>
          <p:nvPr>
            <p:ph type="subTitle" idx="3"/>
          </p:nvPr>
        </p:nvSpPr>
        <p:spPr>
          <a:xfrm>
            <a:off x="1933000" y="3298475"/>
            <a:ext cx="12468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None/>
              <a:defRPr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83" name="Google Shape;983;p95"/>
          <p:cNvSpPr txBox="1">
            <a:spLocks noGrp="1"/>
          </p:cNvSpPr>
          <p:nvPr>
            <p:ph type="subTitle" idx="4"/>
          </p:nvPr>
        </p:nvSpPr>
        <p:spPr>
          <a:xfrm>
            <a:off x="3494865" y="3298475"/>
            <a:ext cx="12468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None/>
              <a:defRPr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984" name="Google Shape;984;p95"/>
          <p:cNvSpPr txBox="1">
            <a:spLocks noGrp="1"/>
          </p:cNvSpPr>
          <p:nvPr>
            <p:ph type="subTitle" idx="5"/>
          </p:nvPr>
        </p:nvSpPr>
        <p:spPr>
          <a:xfrm>
            <a:off x="5056591" y="3298475"/>
            <a:ext cx="12468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None/>
              <a:defRPr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985" name="Google Shape;985;p95"/>
          <p:cNvSpPr txBox="1">
            <a:spLocks noGrp="1"/>
          </p:cNvSpPr>
          <p:nvPr>
            <p:ph type="subTitle" idx="6"/>
          </p:nvPr>
        </p:nvSpPr>
        <p:spPr>
          <a:xfrm>
            <a:off x="6618331" y="3298475"/>
            <a:ext cx="12468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None/>
              <a:defRPr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exend"/>
              <a:buNone/>
              <a:defRPr sz="21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pic>
        <p:nvPicPr>
          <p:cNvPr id="986" name="Google Shape;986;p95"/>
          <p:cNvPicPr preferRelativeResize="0"/>
          <p:nvPr/>
        </p:nvPicPr>
        <p:blipFill rotWithShape="1">
          <a:blip r:embed="rId3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op Dark Background">
  <p:cSld name="TITLE_1_1">
    <p:bg>
      <p:bgPr>
        <a:solidFill>
          <a:schemeClr val="lt1"/>
        </a:solidFill>
        <a:effectLst/>
      </p:bgPr>
    </p:bg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8" name="Google Shape;988;p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ured Background Plain">
  <p:cSld name="TITLE_1_1_1">
    <p:bg>
      <p:bgPr>
        <a:solidFill>
          <a:schemeClr val="lt1"/>
        </a:solidFill>
        <a:effectLst/>
      </p:bgPr>
    </p:bg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97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92" name="Google Shape;992;p97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pic>
        <p:nvPicPr>
          <p:cNvPr id="993" name="Google Shape;993;p97"/>
          <p:cNvPicPr preferRelativeResize="0"/>
          <p:nvPr/>
        </p:nvPicPr>
        <p:blipFill rotWithShape="1">
          <a:blip r:embed="rId3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ured Background Plain No Logo">
  <p:cSld name="TITLE_1_1_1_2">
    <p:bg>
      <p:bgPr>
        <a:solidFill>
          <a:schemeClr val="lt1"/>
        </a:solidFill>
        <a:effectLst/>
      </p:bgPr>
    </p:bg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9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ured Background 2">
  <p:cSld name="TITLE_1_1_1_1">
    <p:bg>
      <p:bgPr>
        <a:solidFill>
          <a:schemeClr val="lt1"/>
        </a:solidFill>
        <a:effectLst/>
      </p:bgPr>
    </p:bg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7" name="Google Shape;997;p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99"/>
          <p:cNvSpPr txBox="1"/>
          <p:nvPr/>
        </p:nvSpPr>
        <p:spPr>
          <a:xfrm>
            <a:off x="8254333" y="46418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‹#›</a:t>
            </a:fld>
            <a:endParaRPr sz="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99" name="Google Shape;999;p99"/>
          <p:cNvSpPr txBox="1">
            <a:spLocks noGrp="1"/>
          </p:cNvSpPr>
          <p:nvPr>
            <p:ph type="title"/>
          </p:nvPr>
        </p:nvSpPr>
        <p:spPr>
          <a:xfrm>
            <a:off x="465025" y="4710425"/>
            <a:ext cx="2922900" cy="2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pic>
        <p:nvPicPr>
          <p:cNvPr id="1000" name="Google Shape;1000;p99"/>
          <p:cNvPicPr preferRelativeResize="0"/>
          <p:nvPr/>
        </p:nvPicPr>
        <p:blipFill rotWithShape="1">
          <a:blip r:embed="rId3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dient Hoop Background">
  <p:cSld name="SECTION_HEADER_3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100"/>
          <p:cNvPicPr preferRelativeResize="0"/>
          <p:nvPr/>
        </p:nvPicPr>
        <p:blipFill rotWithShape="1">
          <a:blip r:embed="rId2">
            <a:alphaModFix/>
          </a:blip>
          <a:srcRect t="129" b="129"/>
          <a:stretch/>
        </p:blipFill>
        <p:spPr>
          <a:xfrm>
            <a:off x="-54700" y="-12775"/>
            <a:ext cx="9198700" cy="516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100"/>
          <p:cNvPicPr preferRelativeResize="0"/>
          <p:nvPr/>
        </p:nvPicPr>
        <p:blipFill rotWithShape="1">
          <a:blip r:embed="rId3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Page">
  <p:cSld name="CUSTOM_3"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5" name="Google Shape;1005;p1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101"/>
          <p:cNvPicPr preferRelativeResize="0"/>
          <p:nvPr/>
        </p:nvPicPr>
        <p:blipFill rotWithShape="1">
          <a:blip r:embed="rId3">
            <a:alphaModFix/>
          </a:blip>
          <a:srcRect t="119" b="119"/>
          <a:stretch/>
        </p:blipFill>
        <p:spPr>
          <a:xfrm>
            <a:off x="7733350" y="530950"/>
            <a:ext cx="835275" cy="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Page 2 2">
  <p:cSld name="CUSTOM_3_1_2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2" name="Google Shape;1012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0.xml"/><Relationship Id="rId39" Type="http://schemas.openxmlformats.org/officeDocument/2006/relationships/slideLayout" Target="../slideLayouts/slideLayout63.xml"/><Relationship Id="rId21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58.xml"/><Relationship Id="rId42" Type="http://schemas.openxmlformats.org/officeDocument/2006/relationships/slideLayout" Target="../slideLayouts/slideLayout66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29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65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32" Type="http://schemas.openxmlformats.org/officeDocument/2006/relationships/slideLayout" Target="../slideLayouts/slideLayout56.xml"/><Relationship Id="rId37" Type="http://schemas.openxmlformats.org/officeDocument/2006/relationships/slideLayout" Target="../slideLayouts/slideLayout61.xml"/><Relationship Id="rId40" Type="http://schemas.openxmlformats.org/officeDocument/2006/relationships/slideLayout" Target="../slideLayouts/slideLayout64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52.xml"/><Relationship Id="rId36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31" Type="http://schemas.openxmlformats.org/officeDocument/2006/relationships/slideLayout" Target="../slideLayouts/slideLayout55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Relationship Id="rId27" Type="http://schemas.openxmlformats.org/officeDocument/2006/relationships/slideLayout" Target="../slideLayouts/slideLayout51.xml"/><Relationship Id="rId30" Type="http://schemas.openxmlformats.org/officeDocument/2006/relationships/slideLayout" Target="../slideLayouts/slideLayout54.xml"/><Relationship Id="rId35" Type="http://schemas.openxmlformats.org/officeDocument/2006/relationships/slideLayout" Target="../slideLayouts/slideLayout59.xml"/><Relationship Id="rId43" Type="http://schemas.openxmlformats.org/officeDocument/2006/relationships/slideLayout" Target="../slideLayouts/slideLayout67.xml"/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9.xml"/><Relationship Id="rId33" Type="http://schemas.openxmlformats.org/officeDocument/2006/relationships/slideLayout" Target="../slideLayouts/slideLayout57.xml"/><Relationship Id="rId38" Type="http://schemas.openxmlformats.org/officeDocument/2006/relationships/slideLayout" Target="../slideLayouts/slideLayout6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85.xml"/><Relationship Id="rId26" Type="http://schemas.openxmlformats.org/officeDocument/2006/relationships/slideLayout" Target="../slideLayouts/slideLayout93.xml"/><Relationship Id="rId3" Type="http://schemas.openxmlformats.org/officeDocument/2006/relationships/slideLayout" Target="../slideLayouts/slideLayout70.xml"/><Relationship Id="rId21" Type="http://schemas.openxmlformats.org/officeDocument/2006/relationships/slideLayout" Target="../slideLayouts/slideLayout88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5" Type="http://schemas.openxmlformats.org/officeDocument/2006/relationships/slideLayout" Target="../slideLayouts/slideLayout92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20" Type="http://schemas.openxmlformats.org/officeDocument/2006/relationships/slideLayout" Target="../slideLayouts/slideLayout87.xml"/><Relationship Id="rId29" Type="http://schemas.openxmlformats.org/officeDocument/2006/relationships/slideLayout" Target="../slideLayouts/slideLayout96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24" Type="http://schemas.openxmlformats.org/officeDocument/2006/relationships/slideLayout" Target="../slideLayouts/slideLayout91.xml"/><Relationship Id="rId32" Type="http://schemas.openxmlformats.org/officeDocument/2006/relationships/theme" Target="../theme/theme4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23" Type="http://schemas.openxmlformats.org/officeDocument/2006/relationships/slideLayout" Target="../slideLayouts/slideLayout90.xml"/><Relationship Id="rId28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77.xml"/><Relationship Id="rId19" Type="http://schemas.openxmlformats.org/officeDocument/2006/relationships/slideLayout" Target="../slideLayouts/slideLayout86.xml"/><Relationship Id="rId31" Type="http://schemas.openxmlformats.org/officeDocument/2006/relationships/slideLayout" Target="../slideLayouts/slideLayout98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Relationship Id="rId22" Type="http://schemas.openxmlformats.org/officeDocument/2006/relationships/slideLayout" Target="../slideLayouts/slideLayout89.xml"/><Relationship Id="rId27" Type="http://schemas.openxmlformats.org/officeDocument/2006/relationships/slideLayout" Target="../slideLayouts/slideLayout94.xml"/><Relationship Id="rId30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7" name="Google Shape;33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7"/>
          <p:cNvSpPr txBox="1">
            <a:spLocks noGrp="1"/>
          </p:cNvSpPr>
          <p:nvPr>
            <p:ph type="title"/>
          </p:nvPr>
        </p:nvSpPr>
        <p:spPr>
          <a:xfrm>
            <a:off x="1477100" y="1117600"/>
            <a:ext cx="6541500" cy="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Medium"/>
              <a:buNone/>
              <a:defRPr sz="28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Medium"/>
              <a:buNone/>
              <a:defRPr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Medium"/>
              <a:buNone/>
              <a:defRPr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Medium"/>
              <a:buNone/>
              <a:defRPr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Medium"/>
              <a:buNone/>
              <a:defRPr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Medium"/>
              <a:buNone/>
              <a:defRPr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Medium"/>
              <a:buNone/>
              <a:defRPr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Medium"/>
              <a:buNone/>
              <a:defRPr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Medium"/>
              <a:buNone/>
              <a:defRPr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387" name="Google Shape;387;p27"/>
          <p:cNvSpPr txBox="1">
            <a:spLocks noGrp="1"/>
          </p:cNvSpPr>
          <p:nvPr>
            <p:ph type="body" idx="1"/>
          </p:nvPr>
        </p:nvSpPr>
        <p:spPr>
          <a:xfrm>
            <a:off x="364750" y="2616175"/>
            <a:ext cx="3622500" cy="3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"/>
              <a:buChar char="●"/>
              <a:defRPr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"/>
              <a:buChar char="○"/>
              <a:defRPr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"/>
              <a:buChar char="■"/>
              <a:defRPr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"/>
              <a:buChar char="●"/>
              <a:defRPr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"/>
              <a:buChar char="○"/>
              <a:defRPr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"/>
              <a:buChar char="■"/>
              <a:defRPr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"/>
              <a:buChar char="●"/>
              <a:defRPr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"/>
              <a:buChar char="○"/>
              <a:defRPr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"/>
              <a:buChar char="■"/>
              <a:defRPr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  <p:sldLayoutId id="2147483695" r:id="rId24"/>
    <p:sldLayoutId id="2147483696" r:id="rId25"/>
    <p:sldLayoutId id="2147483697" r:id="rId26"/>
    <p:sldLayoutId id="2147483698" r:id="rId27"/>
    <p:sldLayoutId id="2147483699" r:id="rId28"/>
    <p:sldLayoutId id="2147483700" r:id="rId29"/>
    <p:sldLayoutId id="2147483701" r:id="rId30"/>
    <p:sldLayoutId id="2147483702" r:id="rId31"/>
    <p:sldLayoutId id="2147483703" r:id="rId32"/>
    <p:sldLayoutId id="2147483704" r:id="rId33"/>
    <p:sldLayoutId id="2147483705" r:id="rId34"/>
    <p:sldLayoutId id="2147483706" r:id="rId35"/>
    <p:sldLayoutId id="2147483707" r:id="rId36"/>
    <p:sldLayoutId id="2147483708" r:id="rId37"/>
    <p:sldLayoutId id="2147483709" r:id="rId38"/>
    <p:sldLayoutId id="2147483710" r:id="rId39"/>
    <p:sldLayoutId id="2147483711" r:id="rId40"/>
    <p:sldLayoutId id="2147483712" r:id="rId41"/>
    <p:sldLayoutId id="2147483713" r:id="rId42"/>
    <p:sldLayoutId id="2147483714" r:id="rId4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71"/>
          <p:cNvSpPr txBox="1">
            <a:spLocks noGrp="1"/>
          </p:cNvSpPr>
          <p:nvPr>
            <p:ph type="title"/>
          </p:nvPr>
        </p:nvSpPr>
        <p:spPr>
          <a:xfrm>
            <a:off x="1477100" y="1117600"/>
            <a:ext cx="6541500" cy="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Medium"/>
              <a:buNone/>
              <a:defRPr sz="28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Medium"/>
              <a:buNone/>
              <a:defRPr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Medium"/>
              <a:buNone/>
              <a:defRPr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Medium"/>
              <a:buNone/>
              <a:defRPr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Medium"/>
              <a:buNone/>
              <a:defRPr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Medium"/>
              <a:buNone/>
              <a:defRPr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Medium"/>
              <a:buNone/>
              <a:defRPr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Medium"/>
              <a:buNone/>
              <a:defRPr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Medium"/>
              <a:buNone/>
              <a:defRPr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>
            <a:endParaRPr/>
          </a:p>
        </p:txBody>
      </p:sp>
      <p:sp>
        <p:nvSpPr>
          <p:cNvPr id="764" name="Google Shape;764;p71"/>
          <p:cNvSpPr txBox="1">
            <a:spLocks noGrp="1"/>
          </p:cNvSpPr>
          <p:nvPr>
            <p:ph type="body" idx="1"/>
          </p:nvPr>
        </p:nvSpPr>
        <p:spPr>
          <a:xfrm>
            <a:off x="364750" y="2616175"/>
            <a:ext cx="3622500" cy="3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"/>
              <a:buChar char="●"/>
              <a:defRPr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"/>
              <a:buChar char="○"/>
              <a:defRPr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"/>
              <a:buChar char="■"/>
              <a:defRPr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"/>
              <a:buChar char="●"/>
              <a:defRPr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"/>
              <a:buChar char="○"/>
              <a:defRPr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"/>
              <a:buChar char="■"/>
              <a:defRPr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"/>
              <a:buChar char="●"/>
              <a:defRPr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"/>
              <a:buChar char="○"/>
              <a:defRPr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"/>
              <a:buChar char="■"/>
              <a:defRPr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  <p:sldLayoutId id="2147483736" r:id="rId22"/>
    <p:sldLayoutId id="2147483737" r:id="rId23"/>
    <p:sldLayoutId id="2147483738" r:id="rId24"/>
    <p:sldLayoutId id="2147483739" r:id="rId25"/>
    <p:sldLayoutId id="2147483740" r:id="rId26"/>
    <p:sldLayoutId id="2147483741" r:id="rId27"/>
    <p:sldLayoutId id="2147483742" r:id="rId28"/>
    <p:sldLayoutId id="2147483743" r:id="rId29"/>
    <p:sldLayoutId id="2147483744" r:id="rId30"/>
    <p:sldLayoutId id="2147483747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bo-jacko/virtual_thread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jeps/444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2.xml"/><Relationship Id="rId5" Type="http://schemas.openxmlformats.org/officeDocument/2006/relationships/hyperlink" Target="https://blog.rockthejvm.com/ultimate-guide-to-java-virtual-threads/" TargetMode="External"/><Relationship Id="rId4" Type="http://schemas.openxmlformats.org/officeDocument/2006/relationships/hyperlink" Target="https://openjdk.org/jeps/453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itnext.io/kotlin-coroutines-vs-java-virtual-threads-a-good-story-but-just-that-91038c7d21eb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2.xml"/><Relationship Id="rId5" Type="http://schemas.openxmlformats.org/officeDocument/2006/relationships/hyperlink" Target="https://github.com/robo-jacko/virtual_threads" TargetMode="External"/><Relationship Id="rId4" Type="http://schemas.openxmlformats.org/officeDocument/2006/relationships/hyperlink" Target="https://quarkus.io/guides/virtual-thread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org/jeps/444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Relationship Id="rId4" Type="http://schemas.openxmlformats.org/officeDocument/2006/relationships/hyperlink" Target="https://openjdk.org/jeps/428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05"/>
          <p:cNvSpPr txBox="1">
            <a:spLocks noGrp="1"/>
          </p:cNvSpPr>
          <p:nvPr>
            <p:ph type="title"/>
          </p:nvPr>
        </p:nvSpPr>
        <p:spPr>
          <a:xfrm>
            <a:off x="1156613" y="1485400"/>
            <a:ext cx="5008500" cy="14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Java Virtual Threads</a:t>
            </a: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476886-D4E5-2578-83D0-2023030F908B}"/>
              </a:ext>
            </a:extLst>
          </p:cNvPr>
          <p:cNvSpPr txBox="1"/>
          <p:nvPr/>
        </p:nvSpPr>
        <p:spPr>
          <a:xfrm>
            <a:off x="7395882" y="295835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exend" panose="020B0604020202020204" charset="-18"/>
              </a:rPr>
              <a:t>Robert Jacko</a:t>
            </a:r>
            <a:endParaRPr lang="cs-CZ" dirty="0">
              <a:solidFill>
                <a:schemeClr val="bg1"/>
              </a:solidFill>
              <a:latin typeface="Lexend" panose="020B0604020202020204" charset="-1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07"/>
          <p:cNvSpPr txBox="1"/>
          <p:nvPr/>
        </p:nvSpPr>
        <p:spPr>
          <a:xfrm>
            <a:off x="598125" y="402300"/>
            <a:ext cx="57429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Limitations</a:t>
            </a:r>
            <a:endParaRPr sz="2800" dirty="0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90B28E-3D7D-A23F-2995-36A01DA13FA2}"/>
              </a:ext>
            </a:extLst>
          </p:cNvPr>
          <p:cNvSpPr txBox="1"/>
          <p:nvPr/>
        </p:nvSpPr>
        <p:spPr>
          <a:xfrm>
            <a:off x="505318" y="913389"/>
            <a:ext cx="813336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Lexend Medium" panose="020B0604020202020204" charset="-18"/>
              </a:rPr>
              <a:t>c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Lexend Medium" panose="020B0604020202020204" charset="-18"/>
              </a:rPr>
              <a:t>oncurrency</a:t>
            </a:r>
            <a:r>
              <a:rPr lang="en-US" sz="2400" dirty="0">
                <a:latin typeface="Lexend Medium" panose="020B0604020202020204" charset="-18"/>
              </a:rPr>
              <a:t> and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Lexend Medium" panose="020B0604020202020204" charset="-18"/>
              </a:rPr>
              <a:t>performance based on CPUs/cores</a:t>
            </a:r>
            <a:endParaRPr lang="en-US" sz="2400" dirty="0">
              <a:latin typeface="Lexend Medium" panose="020B0604020202020204" charset="-18"/>
            </a:endParaRPr>
          </a:p>
          <a:p>
            <a:endParaRPr lang="en-US" sz="2400" dirty="0">
              <a:latin typeface="Lexend Medium" panose="020B0604020202020204" charset="-18"/>
            </a:endParaRPr>
          </a:p>
          <a:p>
            <a:r>
              <a:rPr lang="en-US" sz="2400" dirty="0">
                <a:latin typeface="Lexend Medium" panose="020B0604020202020204" charset="-18"/>
              </a:rPr>
              <a:t>synchronized blocks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Lexend Medium" panose="020B0604020202020204" charset="-18"/>
              </a:rPr>
              <a:t>replace by </a:t>
            </a:r>
            <a:r>
              <a:rPr lang="en-US" sz="2400" dirty="0" err="1">
                <a:latin typeface="Lexend Medium" panose="020B0604020202020204" charset="-18"/>
              </a:rPr>
              <a:t>ReentrantLock</a:t>
            </a:r>
            <a:r>
              <a:rPr lang="en-US" sz="2400" dirty="0">
                <a:latin typeface="Lexend Medium" panose="020B0604020202020204" charset="-18"/>
              </a:rPr>
              <a:t>, </a:t>
            </a:r>
            <a:r>
              <a:rPr lang="en-US" sz="2400" dirty="0" err="1">
                <a:latin typeface="Lexend Medium" panose="020B0604020202020204" charset="-18"/>
              </a:rPr>
              <a:t>ReadWriteReentrantLock</a:t>
            </a:r>
            <a:r>
              <a:rPr lang="en-US" sz="2400" dirty="0">
                <a:latin typeface="Lexend Medium" panose="020B0604020202020204" charset="-18"/>
              </a:rPr>
              <a:t>, </a:t>
            </a:r>
            <a:r>
              <a:rPr lang="en-US" sz="2400" dirty="0" err="1">
                <a:latin typeface="Lexend Medium" panose="020B0604020202020204" charset="-18"/>
              </a:rPr>
              <a:t>StampedLock</a:t>
            </a:r>
            <a:endParaRPr lang="en-US" sz="2400" dirty="0">
              <a:latin typeface="Lexend Medium" panose="020B0604020202020204" charset="-18"/>
            </a:endParaRPr>
          </a:p>
          <a:p>
            <a:endParaRPr lang="en-US" sz="2400" dirty="0">
              <a:latin typeface="Lexend Medium" panose="020B0604020202020204" charset="-18"/>
            </a:endParaRPr>
          </a:p>
          <a:p>
            <a:r>
              <a:rPr lang="en-US" sz="2400" b="0" i="0" dirty="0">
                <a:solidFill>
                  <a:srgbClr val="3D4144"/>
                </a:solidFill>
                <a:effectLst/>
                <a:latin typeface="Lexend Medium" panose="020B0604020202020204" charset="-18"/>
              </a:rPr>
              <a:t>native method or a foreign function (JNI)</a:t>
            </a:r>
          </a:p>
          <a:p>
            <a:endParaRPr lang="en-US" sz="2400" dirty="0">
              <a:solidFill>
                <a:srgbClr val="3D4144"/>
              </a:solidFill>
              <a:latin typeface="Lexend Medium" panose="020B0604020202020204" charset="-18"/>
            </a:endParaRPr>
          </a:p>
          <a:p>
            <a:r>
              <a:rPr lang="en-US" sz="2400" dirty="0" err="1">
                <a:solidFill>
                  <a:srgbClr val="3D4144"/>
                </a:solidFill>
                <a:latin typeface="Lexend Medium" panose="020B0604020202020204" charset="-18"/>
              </a:rPr>
              <a:t>ThreadLocal</a:t>
            </a:r>
            <a:endParaRPr lang="en-US" sz="2400" dirty="0">
              <a:latin typeface="Lexend Medium" panose="020B0604020202020204" charset="-18"/>
            </a:endParaRPr>
          </a:p>
          <a:p>
            <a:pPr marL="342900" indent="-342900">
              <a:buFontTx/>
              <a:buChar char="-"/>
            </a:pPr>
            <a:endParaRPr lang="en-US" sz="2400" dirty="0">
              <a:latin typeface="Lexend Medium" panose="020B0604020202020204" charset="-18"/>
            </a:endParaRPr>
          </a:p>
          <a:p>
            <a:r>
              <a:rPr lang="en-US" sz="2400" dirty="0">
                <a:latin typeface="Lexend Medium" panose="020B0604020202020204" charset="-18"/>
              </a:rPr>
              <a:t>platform threads are the default</a:t>
            </a:r>
            <a:endParaRPr lang="cs-CZ" sz="2400" dirty="0">
              <a:latin typeface="Lexend Medium" panose="020B060402020202020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147831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07"/>
          <p:cNvSpPr txBox="1"/>
          <p:nvPr/>
        </p:nvSpPr>
        <p:spPr>
          <a:xfrm>
            <a:off x="598125" y="402300"/>
            <a:ext cx="57429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Let’s see some code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A15CCC-29E2-1E94-CE6A-C829A4901408}"/>
              </a:ext>
            </a:extLst>
          </p:cNvPr>
          <p:cNvSpPr txBox="1"/>
          <p:nvPr/>
        </p:nvSpPr>
        <p:spPr>
          <a:xfrm>
            <a:off x="1969993" y="3813370"/>
            <a:ext cx="6244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400" dirty="0">
                <a:hlinkClick r:id="rId3"/>
              </a:rPr>
              <a:t>https://github.com/robo-jacko/virtual</a:t>
            </a:r>
            <a:r>
              <a:rPr lang="cs-CZ" sz="2400">
                <a:hlinkClick r:id="rId3"/>
              </a:rPr>
              <a:t>_threads</a:t>
            </a: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258667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07"/>
          <p:cNvSpPr txBox="1"/>
          <p:nvPr/>
        </p:nvSpPr>
        <p:spPr>
          <a:xfrm>
            <a:off x="598125" y="402300"/>
            <a:ext cx="57429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Virtual Threads Support</a:t>
            </a:r>
            <a:endParaRPr sz="2800" dirty="0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4BB917-E38A-61F2-02F8-C73602F93FFB}"/>
              </a:ext>
            </a:extLst>
          </p:cNvPr>
          <p:cNvSpPr txBox="1"/>
          <p:nvPr/>
        </p:nvSpPr>
        <p:spPr>
          <a:xfrm>
            <a:off x="488122" y="1424378"/>
            <a:ext cx="81333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Lexend Medium" panose="020B0604020202020204" charset="-18"/>
              </a:rPr>
              <a:t>Helidon </a:t>
            </a:r>
            <a:r>
              <a:rPr lang="en-US" sz="2400" dirty="0" err="1">
                <a:latin typeface="Lexend Medium" panose="020B0604020202020204" charset="-18"/>
              </a:rPr>
              <a:t>Níma</a:t>
            </a:r>
            <a:endParaRPr lang="en-US" sz="2400" dirty="0">
              <a:latin typeface="Lexend Medium" panose="020B0604020202020204" charset="-18"/>
            </a:endParaRPr>
          </a:p>
          <a:p>
            <a:r>
              <a:rPr lang="en-US" sz="2400" dirty="0">
                <a:latin typeface="Lexend Medium" panose="020B0604020202020204" charset="-18"/>
              </a:rPr>
              <a:t>Spring Boot</a:t>
            </a:r>
          </a:p>
          <a:p>
            <a:r>
              <a:rPr lang="en-US" sz="2400" dirty="0">
                <a:latin typeface="Lexend Medium" panose="020B0604020202020204" charset="-18"/>
              </a:rPr>
              <a:t>Tomcat</a:t>
            </a:r>
          </a:p>
          <a:p>
            <a:r>
              <a:rPr lang="en-US" sz="2400" dirty="0" err="1">
                <a:latin typeface="Lexend Medium" panose="020B0604020202020204" charset="-18"/>
              </a:rPr>
              <a:t>Quarkus</a:t>
            </a:r>
            <a:endParaRPr lang="en-US" sz="2400" dirty="0">
              <a:latin typeface="Lexend Medium" panose="020B0604020202020204" charset="-18"/>
            </a:endParaRPr>
          </a:p>
          <a:p>
            <a:r>
              <a:rPr lang="en-US" sz="2400" dirty="0">
                <a:latin typeface="Lexend Medium" panose="020B0604020202020204" charset="-18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62920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07"/>
          <p:cNvSpPr txBox="1"/>
          <p:nvPr/>
        </p:nvSpPr>
        <p:spPr>
          <a:xfrm>
            <a:off x="598125" y="402300"/>
            <a:ext cx="57429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Virtual Threads Support</a:t>
            </a:r>
            <a:endParaRPr sz="2800" dirty="0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0695D6-1B72-0F5D-231F-7293C7FE8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82160"/>
            <a:ext cx="9144000" cy="31138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BB7D56-A102-ABEA-FA28-1AC659519BCF}"/>
              </a:ext>
            </a:extLst>
          </p:cNvPr>
          <p:cNvSpPr txBox="1"/>
          <p:nvPr/>
        </p:nvSpPr>
        <p:spPr>
          <a:xfrm>
            <a:off x="524167" y="1331259"/>
            <a:ext cx="1955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Lexend Medium" panose="020B0604020202020204" charset="-18"/>
              </a:rPr>
              <a:t>Spring Boot</a:t>
            </a:r>
            <a:endParaRPr lang="cs-CZ" sz="2400" dirty="0">
              <a:latin typeface="Lexend Medium" panose="020B060402020202020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892869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07"/>
          <p:cNvSpPr txBox="1"/>
          <p:nvPr/>
        </p:nvSpPr>
        <p:spPr>
          <a:xfrm>
            <a:off x="598125" y="402300"/>
            <a:ext cx="57429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Java 21</a:t>
            </a:r>
            <a:endParaRPr sz="2800" dirty="0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D437AB-5445-E125-413B-CBDE3D3F7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075" y="1762012"/>
            <a:ext cx="5553850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483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7" name="Google Shape;1187;p118"/>
          <p:cNvCxnSpPr/>
          <p:nvPr/>
        </p:nvCxnSpPr>
        <p:spPr>
          <a:xfrm>
            <a:off x="2377950" y="570525"/>
            <a:ext cx="0" cy="133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8" name="Google Shape;1188;p118"/>
          <p:cNvCxnSpPr/>
          <p:nvPr/>
        </p:nvCxnSpPr>
        <p:spPr>
          <a:xfrm>
            <a:off x="2378025" y="3436450"/>
            <a:ext cx="0" cy="112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9" name="Google Shape;1189;p118"/>
          <p:cNvSpPr txBox="1"/>
          <p:nvPr/>
        </p:nvSpPr>
        <p:spPr>
          <a:xfrm>
            <a:off x="1124150" y="1925250"/>
            <a:ext cx="34479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Questions?</a:t>
            </a:r>
            <a:endParaRPr sz="4200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07"/>
          <p:cNvSpPr txBox="1"/>
          <p:nvPr/>
        </p:nvSpPr>
        <p:spPr>
          <a:xfrm>
            <a:off x="598125" y="402300"/>
            <a:ext cx="57429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References</a:t>
            </a:r>
            <a:endParaRPr sz="2800" dirty="0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90B28E-3D7D-A23F-2995-36A01DA13FA2}"/>
              </a:ext>
            </a:extLst>
          </p:cNvPr>
          <p:cNvSpPr txBox="1"/>
          <p:nvPr/>
        </p:nvSpPr>
        <p:spPr>
          <a:xfrm>
            <a:off x="488122" y="1424378"/>
            <a:ext cx="81333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Lexend Medium" panose="020B0604020202020204" charset="-18"/>
              </a:rPr>
              <a:t>JEP 444: Virtual Threads</a:t>
            </a:r>
          </a:p>
          <a:p>
            <a:r>
              <a:rPr lang="en-US" sz="2400" dirty="0">
                <a:latin typeface="+mn-lt"/>
                <a:hlinkClick r:id="rId3"/>
              </a:rPr>
              <a:t>https://openjdk.org/jeps/444</a:t>
            </a:r>
            <a:endParaRPr lang="en-US" sz="2400" dirty="0">
              <a:latin typeface="+mn-lt"/>
            </a:endParaRPr>
          </a:p>
          <a:p>
            <a:endParaRPr lang="en-US" sz="2400" dirty="0"/>
          </a:p>
          <a:p>
            <a:r>
              <a:rPr lang="en-US" sz="2400" dirty="0">
                <a:latin typeface="Lexend Medium" panose="020B0604020202020204" charset="-18"/>
              </a:rPr>
              <a:t>JEP 453: Structured Concurrency </a:t>
            </a:r>
          </a:p>
          <a:p>
            <a:r>
              <a:rPr lang="en-US" sz="2400" dirty="0">
                <a:hlinkClick r:id="rId4"/>
              </a:rPr>
              <a:t>https://openjdk.org/jeps/453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latin typeface="Lexend Medium" panose="020B0604020202020204" charset="-18"/>
              </a:rPr>
              <a:t>The Ultimate Guide to Java Virtual Threads</a:t>
            </a:r>
          </a:p>
          <a:p>
            <a:r>
              <a:rPr lang="en-US" sz="2400" dirty="0">
                <a:hlinkClick r:id="rId5"/>
              </a:rPr>
              <a:t>https://blog.rockthejvm.com/ultimate-guide-to-java-virtual-threads/</a:t>
            </a: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1736531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07"/>
          <p:cNvSpPr txBox="1"/>
          <p:nvPr/>
        </p:nvSpPr>
        <p:spPr>
          <a:xfrm>
            <a:off x="598125" y="402300"/>
            <a:ext cx="57429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References</a:t>
            </a:r>
            <a:endParaRPr sz="2800" dirty="0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90B28E-3D7D-A23F-2995-36A01DA13FA2}"/>
              </a:ext>
            </a:extLst>
          </p:cNvPr>
          <p:cNvSpPr txBox="1"/>
          <p:nvPr/>
        </p:nvSpPr>
        <p:spPr>
          <a:xfrm>
            <a:off x="488122" y="1424378"/>
            <a:ext cx="81333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Lexend Medium" panose="020B0604020202020204" charset="-18"/>
              </a:rPr>
              <a:t>Kotlin Coroutines vs Java Virtual Threads</a:t>
            </a:r>
          </a:p>
          <a:p>
            <a:r>
              <a:rPr lang="en-US" sz="2400" dirty="0">
                <a:latin typeface="+mn-lt"/>
                <a:hlinkClick r:id="rId3"/>
              </a:rPr>
              <a:t>https://itnext.io/kotlin-coroutines-vs-java-virtual-threads-a-good-story-but-just-that-91038c7d21eb</a:t>
            </a:r>
            <a:endParaRPr lang="en-US" sz="2400" dirty="0">
              <a:latin typeface="+mn-lt"/>
            </a:endParaRPr>
          </a:p>
          <a:p>
            <a:endParaRPr lang="en-US" sz="2400" dirty="0"/>
          </a:p>
          <a:p>
            <a:r>
              <a:rPr lang="en-US" sz="2400" dirty="0">
                <a:latin typeface="Lexend Medium" panose="020B0604020202020204" charset="-18"/>
              </a:rPr>
              <a:t>WRITING SIMPLER REACTIVE REST SERVICES WITH QUARKUS VIRTUAL THREAD SUPPORT </a:t>
            </a:r>
          </a:p>
          <a:p>
            <a:r>
              <a:rPr lang="en-US" sz="2400" dirty="0">
                <a:hlinkClick r:id="rId4"/>
              </a:rPr>
              <a:t>https://quarkus.io/guides/virtual-threads</a:t>
            </a:r>
            <a:endParaRPr lang="en-US" sz="2400" dirty="0"/>
          </a:p>
          <a:p>
            <a:endParaRPr lang="en-US" sz="2400" dirty="0"/>
          </a:p>
          <a:p>
            <a:r>
              <a:rPr lang="cs-CZ" sz="2400" dirty="0">
                <a:hlinkClick r:id="rId5"/>
              </a:rPr>
              <a:t>https://github.com/robo-jacko/virtual_threads</a:t>
            </a: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269496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07"/>
          <p:cNvSpPr txBox="1"/>
          <p:nvPr/>
        </p:nvSpPr>
        <p:spPr>
          <a:xfrm>
            <a:off x="598125" y="402300"/>
            <a:ext cx="57429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Project Loom</a:t>
            </a:r>
            <a:endParaRPr sz="2800" dirty="0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90B28E-3D7D-A23F-2995-36A01DA13FA2}"/>
              </a:ext>
            </a:extLst>
          </p:cNvPr>
          <p:cNvSpPr txBox="1"/>
          <p:nvPr/>
        </p:nvSpPr>
        <p:spPr>
          <a:xfrm>
            <a:off x="488122" y="1424378"/>
            <a:ext cx="81333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b="0" i="0" dirty="0" err="1">
                <a:solidFill>
                  <a:srgbClr val="000000"/>
                </a:solidFill>
                <a:effectLst/>
                <a:latin typeface="Lexend Medium" panose="020B0604020202020204" charset="-18"/>
              </a:rPr>
              <a:t>easy</a:t>
            </a:r>
            <a:r>
              <a:rPr lang="cs-CZ" sz="2400" b="0" i="0" dirty="0">
                <a:solidFill>
                  <a:srgbClr val="000000"/>
                </a:solidFill>
                <a:effectLst/>
                <a:latin typeface="Lexend Medium" panose="020B0604020202020204" charset="-18"/>
              </a:rPr>
              <a:t>-to-use, </a:t>
            </a:r>
            <a:r>
              <a:rPr lang="cs-CZ" sz="2400" b="0" i="0" dirty="0" err="1">
                <a:solidFill>
                  <a:srgbClr val="000000"/>
                </a:solidFill>
                <a:effectLst/>
                <a:latin typeface="Lexend Medium" panose="020B0604020202020204" charset="-18"/>
              </a:rPr>
              <a:t>high-throughput</a:t>
            </a:r>
            <a:r>
              <a:rPr lang="cs-CZ" sz="2400" b="0" i="0" dirty="0">
                <a:solidFill>
                  <a:srgbClr val="000000"/>
                </a:solidFill>
                <a:effectLst/>
                <a:latin typeface="Lexend Medium" panose="020B0604020202020204" charset="-18"/>
              </a:rPr>
              <a:t> </a:t>
            </a:r>
            <a:r>
              <a:rPr lang="cs-CZ" sz="2400" b="0" i="0" dirty="0" err="1">
                <a:solidFill>
                  <a:srgbClr val="000000"/>
                </a:solidFill>
                <a:effectLst/>
                <a:latin typeface="Lexend Medium" panose="020B0604020202020204" charset="-18"/>
              </a:rPr>
              <a:t>lightweight</a:t>
            </a:r>
            <a:r>
              <a:rPr lang="cs-CZ" sz="2400" b="0" i="0" dirty="0">
                <a:solidFill>
                  <a:srgbClr val="000000"/>
                </a:solidFill>
                <a:effectLst/>
                <a:latin typeface="Lexend Medium" panose="020B0604020202020204" charset="-18"/>
              </a:rPr>
              <a:t> </a:t>
            </a:r>
            <a:r>
              <a:rPr lang="cs-CZ" sz="2400" b="0" i="0" dirty="0" err="1">
                <a:solidFill>
                  <a:srgbClr val="000000"/>
                </a:solidFill>
                <a:effectLst/>
                <a:latin typeface="Lexend Medium" panose="020B0604020202020204" charset="-18"/>
              </a:rPr>
              <a:t>concurrency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Lexend Medium" panose="020B0604020202020204" charset="-18"/>
              </a:rPr>
              <a:t> (first commit 2007)</a:t>
            </a:r>
            <a:endParaRPr lang="en-US" sz="2400" dirty="0">
              <a:latin typeface="Lexend Medium" panose="020B0604020202020204" charset="-18"/>
            </a:endParaRPr>
          </a:p>
          <a:p>
            <a:endParaRPr lang="en-US" sz="2400" dirty="0">
              <a:latin typeface="Lexend Medium" panose="020B0604020202020204" charset="-18"/>
            </a:endParaRPr>
          </a:p>
          <a:p>
            <a:r>
              <a:rPr lang="en-US" sz="2400" dirty="0">
                <a:latin typeface="Lexend Medium" panose="020B0604020202020204" charset="-18"/>
              </a:rPr>
              <a:t>JEP 444: Virtual Threads</a:t>
            </a:r>
          </a:p>
          <a:p>
            <a:r>
              <a:rPr lang="en-US" sz="2400" dirty="0">
                <a:latin typeface="+mn-lt"/>
                <a:hlinkClick r:id="rId3"/>
              </a:rPr>
              <a:t>https://openjdk.org/jeps/444</a:t>
            </a:r>
            <a:endParaRPr lang="en-US" sz="2400" dirty="0">
              <a:latin typeface="+mn-lt"/>
            </a:endParaRPr>
          </a:p>
          <a:p>
            <a:endParaRPr lang="en-US" sz="2400" dirty="0"/>
          </a:p>
          <a:p>
            <a:r>
              <a:rPr lang="en-US" sz="2400" dirty="0">
                <a:latin typeface="Lexend Medium" panose="020B0604020202020204" charset="-18"/>
              </a:rPr>
              <a:t>JEP 428: Structured Concurrency </a:t>
            </a:r>
          </a:p>
          <a:p>
            <a:r>
              <a:rPr lang="en-US" sz="2400" dirty="0">
                <a:hlinkClick r:id="rId4"/>
              </a:rPr>
              <a:t>https://openjdk.org/jeps/428</a:t>
            </a:r>
            <a:endParaRPr lang="en-US" sz="2400" dirty="0"/>
          </a:p>
          <a:p>
            <a:endParaRPr lang="cs-CZ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07"/>
          <p:cNvSpPr txBox="1"/>
          <p:nvPr/>
        </p:nvSpPr>
        <p:spPr>
          <a:xfrm>
            <a:off x="598125" y="402300"/>
            <a:ext cx="57429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Thread</a:t>
            </a:r>
            <a:endParaRPr sz="2800" dirty="0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90B28E-3D7D-A23F-2995-36A01DA13FA2}"/>
              </a:ext>
            </a:extLst>
          </p:cNvPr>
          <p:cNvSpPr txBox="1"/>
          <p:nvPr/>
        </p:nvSpPr>
        <p:spPr>
          <a:xfrm>
            <a:off x="488122" y="1424378"/>
            <a:ext cx="81333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Lexend Medium" panose="020B0604020202020204" charset="-18"/>
              </a:rPr>
              <a:t>c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Lexend Medium" panose="020B0604020202020204" charset="-18"/>
              </a:rPr>
              <a:t>onstruct of </a:t>
            </a:r>
            <a:r>
              <a:rPr lang="en-US" sz="2400" dirty="0">
                <a:latin typeface="Lexend Medium" panose="020B0604020202020204" charset="-18"/>
              </a:rPr>
              <a:t>o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Lexend Medium" panose="020B0604020202020204" charset="-18"/>
              </a:rPr>
              <a:t>perating system (1967) to achieve concurrency</a:t>
            </a:r>
          </a:p>
          <a:p>
            <a:endParaRPr lang="en-US" sz="2400" dirty="0">
              <a:latin typeface="Lexend Medium" panose="020B0604020202020204" charset="-18"/>
            </a:endParaRPr>
          </a:p>
          <a:p>
            <a:r>
              <a:rPr lang="en-US" sz="2400" dirty="0">
                <a:latin typeface="Lexend Medium" panose="020B0604020202020204" charset="-18"/>
              </a:rPr>
              <a:t>large stack and other resources that are maintained by the operating system – expensive context switching</a:t>
            </a:r>
          </a:p>
          <a:p>
            <a:endParaRPr lang="en-US" sz="2400" dirty="0">
              <a:latin typeface="Lexend Medium" panose="020B0604020202020204" charset="-18"/>
            </a:endParaRPr>
          </a:p>
          <a:p>
            <a:r>
              <a:rPr lang="en-US" sz="2400" dirty="0">
                <a:latin typeface="Lexend Medium" panose="020B0604020202020204" charset="-18"/>
              </a:rPr>
              <a:t>process vs thread</a:t>
            </a:r>
          </a:p>
        </p:txBody>
      </p:sp>
    </p:spTree>
    <p:extLst>
      <p:ext uri="{BB962C8B-B14F-4D97-AF65-F5344CB8AC3E}">
        <p14:creationId xmlns:p14="http://schemas.microsoft.com/office/powerpoint/2010/main" val="3130623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07"/>
          <p:cNvSpPr txBox="1"/>
          <p:nvPr/>
        </p:nvSpPr>
        <p:spPr>
          <a:xfrm>
            <a:off x="598125" y="402300"/>
            <a:ext cx="57429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Threads in Java</a:t>
            </a:r>
            <a:endParaRPr sz="2800" dirty="0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90B28E-3D7D-A23F-2995-36A01DA13FA2}"/>
              </a:ext>
            </a:extLst>
          </p:cNvPr>
          <p:cNvSpPr txBox="1"/>
          <p:nvPr/>
        </p:nvSpPr>
        <p:spPr>
          <a:xfrm>
            <a:off x="505318" y="1135266"/>
            <a:ext cx="81333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Lexend Medium" panose="020B0604020202020204" charset="-18"/>
              </a:rPr>
              <a:t>j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Lexend Medium" panose="020B0604020202020204" charset="-18"/>
              </a:rPr>
              <a:t>ava.lang.Thread</a:t>
            </a:r>
            <a:endParaRPr lang="en-US" sz="2400" dirty="0">
              <a:latin typeface="Lexend Medium" panose="020B0604020202020204" charset="-18"/>
            </a:endParaRPr>
          </a:p>
          <a:p>
            <a:r>
              <a:rPr lang="en-US" sz="2400" dirty="0">
                <a:latin typeface="Lexend Medium" panose="020B0604020202020204" charset="-18"/>
              </a:rPr>
              <a:t>since 1.0</a:t>
            </a:r>
          </a:p>
          <a:p>
            <a:endParaRPr lang="en-US" sz="2400" dirty="0">
              <a:latin typeface="Lexend Medium" panose="020B0604020202020204" charset="-18"/>
            </a:endParaRPr>
          </a:p>
          <a:p>
            <a:r>
              <a:rPr lang="en-US" sz="2400" dirty="0">
                <a:latin typeface="Lexend Medium" panose="020B0604020202020204" charset="-18"/>
              </a:rPr>
              <a:t>mapped 1:1 to kernel threads scheduled by the operating system</a:t>
            </a:r>
          </a:p>
          <a:p>
            <a:endParaRPr lang="en-US" sz="2400" dirty="0">
              <a:latin typeface="Lexend Medium" panose="020B0604020202020204" charset="-18"/>
            </a:endParaRPr>
          </a:p>
          <a:p>
            <a:r>
              <a:rPr lang="en-US" sz="2400" dirty="0">
                <a:latin typeface="Lexend Medium" panose="020B0604020202020204" charset="-18"/>
              </a:rPr>
              <a:t>Runnable 1.0 vs Callable 1.5</a:t>
            </a:r>
          </a:p>
          <a:p>
            <a:endParaRPr lang="en-US" sz="2400" dirty="0">
              <a:latin typeface="Lexend Medium" panose="020B0604020202020204" charset="-18"/>
            </a:endParaRPr>
          </a:p>
          <a:p>
            <a:r>
              <a:rPr lang="en-US" sz="2400" dirty="0">
                <a:solidFill>
                  <a:srgbClr val="CC7832"/>
                </a:solidFill>
                <a:effectLst/>
                <a:latin typeface="+mn-lt"/>
              </a:rPr>
              <a:t>new </a:t>
            </a:r>
            <a:r>
              <a:rPr lang="en-US" sz="2400" dirty="0">
                <a:solidFill>
                  <a:srgbClr val="A9B7C6"/>
                </a:solidFill>
                <a:effectLst/>
                <a:latin typeface="+mn-lt"/>
              </a:rPr>
              <a:t>Thread(() -&gt; </a:t>
            </a:r>
            <a:r>
              <a:rPr lang="en-US" sz="2400" dirty="0" err="1">
                <a:solidFill>
                  <a:srgbClr val="A9B7C6"/>
                </a:solidFill>
                <a:effectLst/>
                <a:latin typeface="+mn-lt"/>
              </a:rPr>
              <a:t>System.</a:t>
            </a:r>
            <a:r>
              <a:rPr lang="en-US" sz="2400" i="1" dirty="0" err="1">
                <a:solidFill>
                  <a:srgbClr val="9876AA"/>
                </a:solidFill>
                <a:effectLst/>
                <a:latin typeface="+mn-lt"/>
              </a:rPr>
              <a:t>out</a:t>
            </a:r>
            <a:r>
              <a:rPr lang="en-US" sz="2400" dirty="0" err="1">
                <a:solidFill>
                  <a:srgbClr val="A9B7C6"/>
                </a:solidFill>
                <a:effectLst/>
                <a:latin typeface="+mn-lt"/>
              </a:rPr>
              <a:t>.println</a:t>
            </a:r>
            <a:r>
              <a:rPr lang="en-US" sz="2400" dirty="0">
                <a:solidFill>
                  <a:srgbClr val="A9B7C6"/>
                </a:solidFill>
                <a:effectLst/>
                <a:latin typeface="+mn-lt"/>
              </a:rPr>
              <a:t>(</a:t>
            </a:r>
            <a:r>
              <a:rPr lang="en-US" sz="2400" dirty="0">
                <a:solidFill>
                  <a:srgbClr val="6A8759"/>
                </a:solidFill>
                <a:effectLst/>
                <a:latin typeface="+mn-lt"/>
              </a:rPr>
              <a:t>"I am alive"</a:t>
            </a:r>
            <a:r>
              <a:rPr lang="en-US" sz="2400" dirty="0">
                <a:solidFill>
                  <a:srgbClr val="A9B7C6"/>
                </a:solidFill>
                <a:effectLst/>
                <a:latin typeface="+mn-lt"/>
              </a:rPr>
              <a:t>)).start()</a:t>
            </a:r>
            <a:r>
              <a:rPr lang="en-US" sz="2400" dirty="0">
                <a:solidFill>
                  <a:srgbClr val="CC7832"/>
                </a:solidFill>
                <a:effectLst/>
                <a:latin typeface="+mn-lt"/>
              </a:rPr>
              <a:t>;</a:t>
            </a:r>
            <a:endParaRPr lang="cs-CZ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42555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07"/>
          <p:cNvSpPr txBox="1"/>
          <p:nvPr/>
        </p:nvSpPr>
        <p:spPr>
          <a:xfrm>
            <a:off x="598125" y="402300"/>
            <a:ext cx="57429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Virtual Threads</a:t>
            </a:r>
            <a:endParaRPr sz="2800" dirty="0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90B28E-3D7D-A23F-2995-36A01DA13FA2}"/>
              </a:ext>
            </a:extLst>
          </p:cNvPr>
          <p:cNvSpPr txBox="1"/>
          <p:nvPr/>
        </p:nvSpPr>
        <p:spPr>
          <a:xfrm>
            <a:off x="505318" y="1121819"/>
            <a:ext cx="81333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Lexend Medium" panose="020B0604020202020204" charset="-18"/>
              </a:rPr>
              <a:t>Java 19 preview, Java 20 second preview, Java 21! </a:t>
            </a:r>
          </a:p>
          <a:p>
            <a:endParaRPr lang="en-US" sz="2400" dirty="0">
              <a:latin typeface="Lexend Medium" panose="020B0604020202020204" charset="-18"/>
            </a:endParaRPr>
          </a:p>
          <a:p>
            <a:r>
              <a:rPr lang="en-US" sz="2400" dirty="0">
                <a:latin typeface="Lexend Medium" panose="020B0604020202020204" charset="-18"/>
              </a:rPr>
              <a:t>JVM construct</a:t>
            </a:r>
          </a:p>
          <a:p>
            <a:endParaRPr lang="en-US" sz="2400" dirty="0">
              <a:latin typeface="Lexend Medium" panose="020B0604020202020204" charset="-18"/>
            </a:endParaRPr>
          </a:p>
          <a:p>
            <a:r>
              <a:rPr lang="en-US" sz="2400" dirty="0">
                <a:latin typeface="Lexend Medium" panose="020B0604020202020204" charset="-18"/>
              </a:rPr>
              <a:t>platform thread vs virtual thread</a:t>
            </a:r>
          </a:p>
          <a:p>
            <a:endParaRPr lang="en-US" sz="2400" dirty="0">
              <a:latin typeface="Lexend Medium" panose="020B0604020202020204" charset="-18"/>
            </a:endParaRPr>
          </a:p>
          <a:p>
            <a:r>
              <a:rPr lang="en-US" sz="2400" dirty="0" err="1">
                <a:latin typeface="Lexend Medium" panose="020B0604020202020204" charset="-18"/>
              </a:rPr>
              <a:t>java.lang.VirtualThread</a:t>
            </a:r>
            <a:endParaRPr lang="en-US" sz="2400" dirty="0">
              <a:latin typeface="Lexend Medium" panose="020B0604020202020204" charset="-18"/>
            </a:endParaRPr>
          </a:p>
          <a:p>
            <a:r>
              <a:rPr lang="en-US" sz="2400" dirty="0">
                <a:latin typeface="Lexend Medium" panose="020B0604020202020204" charset="-18"/>
              </a:rPr>
              <a:t>Thread -&gt; </a:t>
            </a:r>
            <a:r>
              <a:rPr lang="en-US" sz="2400" dirty="0" err="1">
                <a:latin typeface="Lexend Medium" panose="020B0604020202020204" charset="-18"/>
              </a:rPr>
              <a:t>BaseVirtualThread</a:t>
            </a:r>
            <a:r>
              <a:rPr lang="en-US" sz="2400" dirty="0">
                <a:latin typeface="Lexend Medium" panose="020B0604020202020204" charset="-18"/>
              </a:rPr>
              <a:t> -&gt; </a:t>
            </a:r>
            <a:r>
              <a:rPr lang="en-US" sz="2400" dirty="0" err="1">
                <a:latin typeface="Lexend Medium" panose="020B0604020202020204" charset="-18"/>
              </a:rPr>
              <a:t>VirtualThread</a:t>
            </a:r>
            <a:endParaRPr lang="en-US" sz="2400" dirty="0">
              <a:latin typeface="Lexend Medium" panose="020B0604020202020204" charset="-18"/>
            </a:endParaRPr>
          </a:p>
          <a:p>
            <a:endParaRPr lang="en-US" sz="2400" dirty="0">
              <a:latin typeface="Lexend Medium" panose="020B0604020202020204" charset="-18"/>
            </a:endParaRPr>
          </a:p>
          <a:p>
            <a:r>
              <a:rPr lang="en-US" sz="2400" dirty="0">
                <a:latin typeface="Lexend Medium" panose="020B0604020202020204" charset="-18"/>
              </a:rPr>
              <a:t>default scheduler - </a:t>
            </a:r>
            <a:r>
              <a:rPr lang="en-US" sz="2400" dirty="0" err="1">
                <a:latin typeface="Lexend Medium" panose="020B0604020202020204" charset="-18"/>
              </a:rPr>
              <a:t>ForkJoinPool</a:t>
            </a:r>
            <a:endParaRPr lang="cs-CZ" sz="2400" dirty="0">
              <a:latin typeface="Lexend Medium" panose="020B060402020202020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140213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07"/>
          <p:cNvSpPr txBox="1"/>
          <p:nvPr/>
        </p:nvSpPr>
        <p:spPr>
          <a:xfrm>
            <a:off x="598125" y="402300"/>
            <a:ext cx="57429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Virtual Threads</a:t>
            </a:r>
            <a:endParaRPr sz="2800" dirty="0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pic>
        <p:nvPicPr>
          <p:cNvPr id="4" name="Picture 3" descr="A picture containing text, diagram, plan, line&#10;&#10;Description automatically generated">
            <a:extLst>
              <a:ext uri="{FF2B5EF4-FFF2-40B4-BE49-F238E27FC236}">
                <a16:creationId xmlns:a16="http://schemas.microsoft.com/office/drawing/2014/main" id="{F80EF803-CF2E-19A1-AA28-CEF7A4757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550" y="947258"/>
            <a:ext cx="5742900" cy="40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450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07"/>
          <p:cNvSpPr txBox="1"/>
          <p:nvPr/>
        </p:nvSpPr>
        <p:spPr>
          <a:xfrm>
            <a:off x="598125" y="402300"/>
            <a:ext cx="57429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Virtual Threads</a:t>
            </a:r>
            <a:endParaRPr sz="2800" dirty="0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90B28E-3D7D-A23F-2995-36A01DA13FA2}"/>
              </a:ext>
            </a:extLst>
          </p:cNvPr>
          <p:cNvSpPr txBox="1"/>
          <p:nvPr/>
        </p:nvSpPr>
        <p:spPr>
          <a:xfrm>
            <a:off x="505318" y="1036800"/>
            <a:ext cx="81333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 err="1">
                <a:solidFill>
                  <a:srgbClr val="A9B7C6"/>
                </a:solidFill>
                <a:effectLst/>
                <a:latin typeface="+mn-lt"/>
              </a:rPr>
              <a:t>Thread.</a:t>
            </a:r>
            <a:r>
              <a:rPr lang="cs-CZ" sz="2400" i="1" dirty="0" err="1">
                <a:solidFill>
                  <a:srgbClr val="A9B7C6"/>
                </a:solidFill>
                <a:effectLst/>
                <a:latin typeface="+mn-lt"/>
              </a:rPr>
              <a:t>startVirtualThread</a:t>
            </a:r>
            <a:r>
              <a:rPr lang="cs-CZ" sz="2400" dirty="0">
                <a:solidFill>
                  <a:srgbClr val="A9B7C6"/>
                </a:solidFill>
                <a:effectLst/>
                <a:latin typeface="+mn-lt"/>
              </a:rPr>
              <a:t>(</a:t>
            </a:r>
            <a:r>
              <a:rPr lang="cs-CZ" sz="2400" dirty="0" err="1">
                <a:solidFill>
                  <a:srgbClr val="A9B7C6"/>
                </a:solidFill>
                <a:effectLst/>
                <a:latin typeface="+mn-lt"/>
              </a:rPr>
              <a:t>runnable</a:t>
            </a:r>
            <a:r>
              <a:rPr lang="cs-CZ" sz="2400" dirty="0">
                <a:solidFill>
                  <a:srgbClr val="A9B7C6"/>
                </a:solidFill>
                <a:effectLst/>
                <a:latin typeface="+mn-lt"/>
              </a:rPr>
              <a:t>)</a:t>
            </a:r>
            <a:r>
              <a:rPr lang="cs-CZ" sz="2400" dirty="0">
                <a:solidFill>
                  <a:srgbClr val="CC7832"/>
                </a:solidFill>
                <a:effectLst/>
                <a:latin typeface="+mn-lt"/>
              </a:rPr>
              <a:t>;</a:t>
            </a:r>
            <a:endParaRPr lang="cs-CZ" sz="2400" dirty="0">
              <a:solidFill>
                <a:srgbClr val="A9B7C6"/>
              </a:solidFill>
              <a:effectLst/>
              <a:latin typeface="+mn-lt"/>
            </a:endParaRPr>
          </a:p>
          <a:p>
            <a:endParaRPr lang="en-US" sz="2400" dirty="0">
              <a:solidFill>
                <a:srgbClr val="A9B7C6"/>
              </a:solidFill>
              <a:effectLst/>
              <a:latin typeface="+mn-lt"/>
            </a:endParaRPr>
          </a:p>
          <a:p>
            <a:r>
              <a:rPr lang="en-US" sz="2400" dirty="0" err="1">
                <a:solidFill>
                  <a:srgbClr val="A9B7C6"/>
                </a:solidFill>
                <a:effectLst/>
                <a:latin typeface="+mn-lt"/>
              </a:rPr>
              <a:t>Thread.</a:t>
            </a:r>
            <a:r>
              <a:rPr lang="en-US" sz="2400" i="1" dirty="0" err="1">
                <a:solidFill>
                  <a:srgbClr val="A9B7C6"/>
                </a:solidFill>
                <a:effectLst/>
                <a:latin typeface="+mn-lt"/>
              </a:rPr>
              <a:t>ofVirtual</a:t>
            </a:r>
            <a:r>
              <a:rPr lang="en-US" sz="2400" dirty="0">
                <a:solidFill>
                  <a:srgbClr val="A9B7C6"/>
                </a:solidFill>
                <a:effectLst/>
                <a:latin typeface="+mn-lt"/>
              </a:rPr>
              <a:t>().name(name).start(runnable)</a:t>
            </a:r>
            <a:r>
              <a:rPr lang="en-US" sz="2400" dirty="0">
                <a:solidFill>
                  <a:srgbClr val="CC7832"/>
                </a:solidFill>
                <a:effectLst/>
                <a:latin typeface="+mn-lt"/>
              </a:rPr>
              <a:t>;</a:t>
            </a:r>
          </a:p>
          <a:p>
            <a:endParaRPr lang="en-US" sz="2400" dirty="0">
              <a:solidFill>
                <a:srgbClr val="89DDFF"/>
              </a:solidFill>
              <a:latin typeface="Monaco"/>
            </a:endParaRPr>
          </a:p>
          <a:p>
            <a:r>
              <a:rPr lang="cs-CZ" sz="2400" dirty="0" err="1">
                <a:solidFill>
                  <a:srgbClr val="CC7832"/>
                </a:solidFill>
                <a:effectLst/>
                <a:latin typeface="+mn-lt"/>
              </a:rPr>
              <a:t>try</a:t>
            </a:r>
            <a:r>
              <a:rPr lang="cs-CZ" sz="2400" dirty="0">
                <a:solidFill>
                  <a:srgbClr val="CC7832"/>
                </a:solidFill>
                <a:effectLst/>
                <a:latin typeface="+mn-lt"/>
              </a:rPr>
              <a:t> </a:t>
            </a:r>
            <a:r>
              <a:rPr lang="cs-CZ" sz="2400" dirty="0">
                <a:solidFill>
                  <a:srgbClr val="A9B7C6"/>
                </a:solidFill>
                <a:effectLst/>
                <a:latin typeface="+mn-lt"/>
              </a:rPr>
              <a:t>(</a:t>
            </a:r>
            <a:r>
              <a:rPr lang="cs-CZ" sz="2400" dirty="0">
                <a:solidFill>
                  <a:srgbClr val="CC7832"/>
                </a:solidFill>
                <a:effectLst/>
                <a:latin typeface="+mn-lt"/>
              </a:rPr>
              <a:t>var </a:t>
            </a:r>
            <a:r>
              <a:rPr lang="cs-CZ" sz="2400" dirty="0" err="1">
                <a:solidFill>
                  <a:srgbClr val="A9B7C6"/>
                </a:solidFill>
                <a:effectLst/>
                <a:latin typeface="+mn-lt"/>
              </a:rPr>
              <a:t>executor</a:t>
            </a:r>
            <a:r>
              <a:rPr lang="cs-CZ" sz="2400" dirty="0">
                <a:solidFill>
                  <a:srgbClr val="A9B7C6"/>
                </a:solidFill>
                <a:effectLst/>
                <a:latin typeface="+mn-lt"/>
              </a:rPr>
              <a:t> = </a:t>
            </a:r>
            <a:r>
              <a:rPr lang="cs-CZ" sz="2400" dirty="0" err="1">
                <a:solidFill>
                  <a:srgbClr val="A9B7C6"/>
                </a:solidFill>
                <a:effectLst/>
                <a:latin typeface="+mn-lt"/>
              </a:rPr>
              <a:t>Executors.</a:t>
            </a:r>
            <a:r>
              <a:rPr lang="cs-CZ" sz="2400" i="1" dirty="0" err="1">
                <a:solidFill>
                  <a:srgbClr val="A9B7C6"/>
                </a:solidFill>
                <a:effectLst/>
                <a:latin typeface="+mn-lt"/>
              </a:rPr>
              <a:t>newVirtualThreadPerTaskExecutor</a:t>
            </a:r>
            <a:r>
              <a:rPr lang="cs-CZ" sz="2400" dirty="0">
                <a:solidFill>
                  <a:srgbClr val="A9B7C6"/>
                </a:solidFill>
                <a:effectLst/>
                <a:latin typeface="+mn-lt"/>
              </a:rPr>
              <a:t>()) {</a:t>
            </a:r>
            <a:br>
              <a:rPr lang="cs-CZ" sz="2400" dirty="0">
                <a:solidFill>
                  <a:srgbClr val="A9B7C6"/>
                </a:solidFill>
                <a:effectLst/>
                <a:latin typeface="+mn-lt"/>
              </a:rPr>
            </a:br>
            <a:r>
              <a:rPr lang="cs-CZ" sz="2400" dirty="0">
                <a:solidFill>
                  <a:srgbClr val="A9B7C6"/>
                </a:solidFill>
                <a:effectLst/>
                <a:latin typeface="+mn-lt"/>
              </a:rPr>
              <a:t>    </a:t>
            </a:r>
            <a:r>
              <a:rPr lang="cs-CZ" sz="2400" dirty="0" err="1">
                <a:solidFill>
                  <a:srgbClr val="A9B7C6"/>
                </a:solidFill>
                <a:effectLst/>
                <a:latin typeface="+mn-lt"/>
              </a:rPr>
              <a:t>executor.submit</a:t>
            </a:r>
            <a:r>
              <a:rPr lang="cs-CZ" sz="2400" dirty="0">
                <a:solidFill>
                  <a:srgbClr val="A9B7C6"/>
                </a:solidFill>
                <a:effectLst/>
                <a:latin typeface="+mn-lt"/>
              </a:rPr>
              <a:t>(() -&gt; {</a:t>
            </a:r>
            <a:br>
              <a:rPr lang="cs-CZ" sz="2400" dirty="0">
                <a:solidFill>
                  <a:srgbClr val="A9B7C6"/>
                </a:solidFill>
                <a:effectLst/>
                <a:latin typeface="+mn-lt"/>
              </a:rPr>
            </a:br>
            <a:r>
              <a:rPr lang="cs-CZ" sz="2400" dirty="0">
                <a:solidFill>
                  <a:srgbClr val="A9B7C6"/>
                </a:solidFill>
                <a:effectLst/>
                <a:latin typeface="+mn-lt"/>
              </a:rPr>
              <a:t>        </a:t>
            </a:r>
            <a:r>
              <a:rPr lang="cs-CZ" sz="2400" dirty="0" err="1">
                <a:solidFill>
                  <a:srgbClr val="A9B7C6"/>
                </a:solidFill>
                <a:effectLst/>
                <a:latin typeface="+mn-lt"/>
              </a:rPr>
              <a:t>System.</a:t>
            </a:r>
            <a:r>
              <a:rPr lang="cs-CZ" sz="2400" i="1" dirty="0" err="1">
                <a:solidFill>
                  <a:srgbClr val="9876AA"/>
                </a:solidFill>
                <a:effectLst/>
                <a:latin typeface="+mn-lt"/>
              </a:rPr>
              <a:t>out</a:t>
            </a:r>
            <a:r>
              <a:rPr lang="cs-CZ" sz="2400" dirty="0" err="1">
                <a:solidFill>
                  <a:srgbClr val="A9B7C6"/>
                </a:solidFill>
                <a:effectLst/>
                <a:latin typeface="+mn-lt"/>
              </a:rPr>
              <a:t>.println</a:t>
            </a:r>
            <a:r>
              <a:rPr lang="cs-CZ" sz="2400" dirty="0">
                <a:solidFill>
                  <a:srgbClr val="A9B7C6"/>
                </a:solidFill>
                <a:effectLst/>
                <a:latin typeface="+mn-lt"/>
              </a:rPr>
              <a:t>(</a:t>
            </a:r>
            <a:r>
              <a:rPr lang="cs-CZ" sz="2400" dirty="0">
                <a:solidFill>
                  <a:srgbClr val="6A8759"/>
                </a:solidFill>
                <a:effectLst/>
                <a:latin typeface="+mn-lt"/>
              </a:rPr>
              <a:t>"I </a:t>
            </a:r>
            <a:r>
              <a:rPr lang="cs-CZ" sz="2400" dirty="0" err="1">
                <a:solidFill>
                  <a:srgbClr val="6A8759"/>
                </a:solidFill>
                <a:effectLst/>
                <a:latin typeface="+mn-lt"/>
              </a:rPr>
              <a:t>am</a:t>
            </a:r>
            <a:r>
              <a:rPr lang="cs-CZ" sz="2400" dirty="0">
                <a:solidFill>
                  <a:srgbClr val="6A8759"/>
                </a:solidFill>
                <a:effectLst/>
                <a:latin typeface="+mn-lt"/>
              </a:rPr>
              <a:t> </a:t>
            </a:r>
            <a:r>
              <a:rPr lang="cs-CZ" sz="2400" dirty="0" err="1">
                <a:solidFill>
                  <a:srgbClr val="6A8759"/>
                </a:solidFill>
                <a:effectLst/>
                <a:latin typeface="+mn-lt"/>
              </a:rPr>
              <a:t>virtual</a:t>
            </a:r>
            <a:r>
              <a:rPr lang="cs-CZ" sz="2400" dirty="0">
                <a:solidFill>
                  <a:srgbClr val="6A8759"/>
                </a:solidFill>
                <a:effectLst/>
                <a:latin typeface="+mn-lt"/>
              </a:rPr>
              <a:t> and </a:t>
            </a:r>
            <a:r>
              <a:rPr lang="cs-CZ" sz="2400" dirty="0" err="1">
                <a:solidFill>
                  <a:srgbClr val="6A8759"/>
                </a:solidFill>
                <a:effectLst/>
                <a:latin typeface="+mn-lt"/>
              </a:rPr>
              <a:t>alive</a:t>
            </a:r>
            <a:r>
              <a:rPr lang="cs-CZ" sz="2400" dirty="0">
                <a:solidFill>
                  <a:srgbClr val="6A8759"/>
                </a:solidFill>
                <a:effectLst/>
                <a:latin typeface="+mn-lt"/>
              </a:rPr>
              <a:t>."</a:t>
            </a:r>
            <a:r>
              <a:rPr lang="cs-CZ" sz="2400" dirty="0">
                <a:solidFill>
                  <a:srgbClr val="A9B7C6"/>
                </a:solidFill>
                <a:effectLst/>
                <a:latin typeface="+mn-lt"/>
              </a:rPr>
              <a:t>)</a:t>
            </a:r>
            <a:r>
              <a:rPr lang="cs-CZ" sz="2400" dirty="0">
                <a:solidFill>
                  <a:srgbClr val="CC7832"/>
                </a:solidFill>
                <a:effectLst/>
                <a:latin typeface="+mn-lt"/>
              </a:rPr>
              <a:t>;</a:t>
            </a:r>
            <a:br>
              <a:rPr lang="cs-CZ" sz="2400" dirty="0">
                <a:solidFill>
                  <a:srgbClr val="CC7832"/>
                </a:solidFill>
                <a:effectLst/>
                <a:latin typeface="+mn-lt"/>
              </a:rPr>
            </a:br>
            <a:r>
              <a:rPr lang="cs-CZ" sz="2400" dirty="0">
                <a:solidFill>
                  <a:srgbClr val="CC7832"/>
                </a:solidFill>
                <a:effectLst/>
                <a:latin typeface="+mn-lt"/>
              </a:rPr>
              <a:t>    </a:t>
            </a:r>
            <a:r>
              <a:rPr lang="cs-CZ" sz="2400" dirty="0">
                <a:solidFill>
                  <a:srgbClr val="A9B7C6"/>
                </a:solidFill>
                <a:effectLst/>
                <a:latin typeface="+mn-lt"/>
              </a:rPr>
              <a:t>})</a:t>
            </a:r>
            <a:r>
              <a:rPr lang="cs-CZ" sz="2400" dirty="0">
                <a:solidFill>
                  <a:srgbClr val="CC7832"/>
                </a:solidFill>
                <a:effectLst/>
                <a:latin typeface="+mn-lt"/>
              </a:rPr>
              <a:t>;</a:t>
            </a:r>
            <a:br>
              <a:rPr lang="cs-CZ" sz="2400" dirty="0">
                <a:solidFill>
                  <a:srgbClr val="CC7832"/>
                </a:solidFill>
                <a:effectLst/>
                <a:latin typeface="+mn-lt"/>
              </a:rPr>
            </a:br>
            <a:r>
              <a:rPr lang="cs-CZ" sz="2400" dirty="0">
                <a:solidFill>
                  <a:srgbClr val="A9B7C6"/>
                </a:solidFill>
                <a:effectLst/>
                <a:latin typeface="+mn-lt"/>
              </a:rPr>
              <a:t>}</a:t>
            </a:r>
            <a:endParaRPr lang="cs-CZ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2825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07"/>
          <p:cNvSpPr txBox="1"/>
          <p:nvPr/>
        </p:nvSpPr>
        <p:spPr>
          <a:xfrm>
            <a:off x="598125" y="402300"/>
            <a:ext cx="57429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Virtual Threads</a:t>
            </a:r>
            <a:endParaRPr sz="2800" dirty="0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90B28E-3D7D-A23F-2995-36A01DA13FA2}"/>
              </a:ext>
            </a:extLst>
          </p:cNvPr>
          <p:cNvSpPr txBox="1"/>
          <p:nvPr/>
        </p:nvSpPr>
        <p:spPr>
          <a:xfrm>
            <a:off x="488122" y="1424378"/>
            <a:ext cx="81333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 err="1">
                <a:solidFill>
                  <a:srgbClr val="CC7832"/>
                </a:solidFill>
                <a:effectLst/>
                <a:latin typeface="+mn-lt"/>
              </a:rPr>
              <a:t>final</a:t>
            </a:r>
            <a:r>
              <a:rPr lang="cs-CZ" sz="2400" dirty="0">
                <a:solidFill>
                  <a:srgbClr val="CC7832"/>
                </a:solidFill>
                <a:effectLst/>
                <a:latin typeface="+mn-lt"/>
              </a:rPr>
              <a:t> </a:t>
            </a:r>
            <a:r>
              <a:rPr lang="cs-CZ" sz="2400" dirty="0" err="1">
                <a:solidFill>
                  <a:srgbClr val="A9B7C6"/>
                </a:solidFill>
                <a:effectLst/>
                <a:latin typeface="+mn-lt"/>
              </a:rPr>
              <a:t>ThreadFactory</a:t>
            </a:r>
            <a:r>
              <a:rPr lang="cs-CZ" sz="2400" dirty="0">
                <a:solidFill>
                  <a:srgbClr val="A9B7C6"/>
                </a:solidFill>
                <a:effectLst/>
                <a:latin typeface="+mn-lt"/>
              </a:rPr>
              <a:t> </a:t>
            </a:r>
            <a:r>
              <a:rPr lang="cs-CZ" sz="2400" dirty="0" err="1">
                <a:solidFill>
                  <a:srgbClr val="A9B7C6"/>
                </a:solidFill>
                <a:effectLst/>
                <a:latin typeface="+mn-lt"/>
              </a:rPr>
              <a:t>factory</a:t>
            </a:r>
            <a:r>
              <a:rPr lang="cs-CZ" sz="2400" dirty="0">
                <a:solidFill>
                  <a:srgbClr val="A9B7C6"/>
                </a:solidFill>
                <a:effectLst/>
                <a:latin typeface="+mn-lt"/>
              </a:rPr>
              <a:t> = </a:t>
            </a:r>
            <a:r>
              <a:rPr lang="cs-CZ" sz="2400" dirty="0" err="1">
                <a:solidFill>
                  <a:srgbClr val="A9B7C6"/>
                </a:solidFill>
                <a:effectLst/>
                <a:latin typeface="+mn-lt"/>
              </a:rPr>
              <a:t>Thread.</a:t>
            </a:r>
            <a:r>
              <a:rPr lang="cs-CZ" sz="2400" i="1" dirty="0" err="1">
                <a:solidFill>
                  <a:srgbClr val="A9B7C6"/>
                </a:solidFill>
                <a:effectLst/>
                <a:latin typeface="+mn-lt"/>
              </a:rPr>
              <a:t>ofVirtual</a:t>
            </a:r>
            <a:r>
              <a:rPr lang="cs-CZ" sz="2400" dirty="0">
                <a:solidFill>
                  <a:srgbClr val="A9B7C6"/>
                </a:solidFill>
                <a:effectLst/>
                <a:latin typeface="+mn-lt"/>
              </a:rPr>
              <a:t>().</a:t>
            </a:r>
            <a:r>
              <a:rPr lang="cs-CZ" sz="2400" dirty="0" err="1">
                <a:solidFill>
                  <a:srgbClr val="A9B7C6"/>
                </a:solidFill>
                <a:effectLst/>
                <a:latin typeface="+mn-lt"/>
              </a:rPr>
              <a:t>factory</a:t>
            </a:r>
            <a:r>
              <a:rPr lang="cs-CZ" sz="2400" dirty="0">
                <a:solidFill>
                  <a:srgbClr val="A9B7C6"/>
                </a:solidFill>
                <a:effectLst/>
                <a:latin typeface="+mn-lt"/>
              </a:rPr>
              <a:t>()</a:t>
            </a:r>
            <a:r>
              <a:rPr lang="cs-CZ" sz="2400" dirty="0">
                <a:solidFill>
                  <a:srgbClr val="CC7832"/>
                </a:solidFill>
                <a:effectLst/>
                <a:latin typeface="+mn-lt"/>
              </a:rPr>
              <a:t>;</a:t>
            </a:r>
            <a:br>
              <a:rPr lang="cs-CZ" sz="2400" dirty="0">
                <a:solidFill>
                  <a:srgbClr val="CC7832"/>
                </a:solidFill>
                <a:effectLst/>
                <a:latin typeface="+mn-lt"/>
              </a:rPr>
            </a:br>
            <a:r>
              <a:rPr lang="cs-CZ" sz="2400" dirty="0" err="1">
                <a:solidFill>
                  <a:srgbClr val="CC7832"/>
                </a:solidFill>
                <a:effectLst/>
                <a:latin typeface="+mn-lt"/>
              </a:rPr>
              <a:t>try</a:t>
            </a:r>
            <a:r>
              <a:rPr lang="cs-CZ" sz="2400" dirty="0">
                <a:solidFill>
                  <a:srgbClr val="CC7832"/>
                </a:solidFill>
                <a:effectLst/>
                <a:latin typeface="+mn-lt"/>
              </a:rPr>
              <a:t> </a:t>
            </a:r>
            <a:r>
              <a:rPr lang="cs-CZ" sz="2400" dirty="0">
                <a:solidFill>
                  <a:srgbClr val="A9B7C6"/>
                </a:solidFill>
                <a:effectLst/>
                <a:latin typeface="+mn-lt"/>
              </a:rPr>
              <a:t>(</a:t>
            </a:r>
            <a:r>
              <a:rPr lang="cs-CZ" sz="2400" dirty="0">
                <a:solidFill>
                  <a:srgbClr val="CC7832"/>
                </a:solidFill>
                <a:effectLst/>
                <a:latin typeface="+mn-lt"/>
              </a:rPr>
              <a:t>var </a:t>
            </a:r>
            <a:r>
              <a:rPr lang="cs-CZ" sz="2400" dirty="0" err="1">
                <a:solidFill>
                  <a:srgbClr val="A9B7C6"/>
                </a:solidFill>
                <a:effectLst/>
                <a:latin typeface="+mn-lt"/>
              </a:rPr>
              <a:t>executor</a:t>
            </a:r>
            <a:r>
              <a:rPr lang="cs-CZ" sz="2400" dirty="0">
                <a:solidFill>
                  <a:srgbClr val="A9B7C6"/>
                </a:solidFill>
                <a:effectLst/>
                <a:latin typeface="+mn-lt"/>
              </a:rPr>
              <a:t> = </a:t>
            </a:r>
            <a:r>
              <a:rPr lang="cs-CZ" sz="2400" dirty="0" err="1">
                <a:solidFill>
                  <a:srgbClr val="A9B7C6"/>
                </a:solidFill>
                <a:effectLst/>
                <a:latin typeface="+mn-lt"/>
              </a:rPr>
              <a:t>Executors.</a:t>
            </a:r>
            <a:r>
              <a:rPr lang="cs-CZ" sz="2400" i="1" dirty="0" err="1">
                <a:solidFill>
                  <a:srgbClr val="A9B7C6"/>
                </a:solidFill>
                <a:effectLst/>
                <a:latin typeface="+mn-lt"/>
              </a:rPr>
              <a:t>newThreadPerTaskExecutor</a:t>
            </a:r>
            <a:r>
              <a:rPr lang="cs-CZ" sz="2400" dirty="0">
                <a:solidFill>
                  <a:srgbClr val="A9B7C6"/>
                </a:solidFill>
                <a:effectLst/>
                <a:latin typeface="+mn-lt"/>
              </a:rPr>
              <a:t>(</a:t>
            </a:r>
            <a:r>
              <a:rPr lang="cs-CZ" sz="2400" dirty="0" err="1">
                <a:solidFill>
                  <a:srgbClr val="A9B7C6"/>
                </a:solidFill>
                <a:effectLst/>
                <a:latin typeface="+mn-lt"/>
              </a:rPr>
              <a:t>factory</a:t>
            </a:r>
            <a:r>
              <a:rPr lang="cs-CZ" sz="2400" dirty="0">
                <a:solidFill>
                  <a:srgbClr val="A9B7C6"/>
                </a:solidFill>
                <a:effectLst/>
                <a:latin typeface="+mn-lt"/>
              </a:rPr>
              <a:t>)) {</a:t>
            </a:r>
            <a:br>
              <a:rPr lang="cs-CZ" sz="2400" dirty="0">
                <a:solidFill>
                  <a:srgbClr val="A9B7C6"/>
                </a:solidFill>
                <a:effectLst/>
                <a:latin typeface="+mn-lt"/>
              </a:rPr>
            </a:br>
            <a:r>
              <a:rPr lang="cs-CZ" sz="2400" dirty="0">
                <a:solidFill>
                  <a:srgbClr val="A9B7C6"/>
                </a:solidFill>
                <a:effectLst/>
                <a:latin typeface="+mn-lt"/>
              </a:rPr>
              <a:t> </a:t>
            </a:r>
            <a:r>
              <a:rPr lang="cs-CZ" sz="2400" dirty="0" err="1">
                <a:solidFill>
                  <a:srgbClr val="A9B7C6"/>
                </a:solidFill>
                <a:effectLst/>
                <a:latin typeface="+mn-lt"/>
              </a:rPr>
              <a:t>executor.submit</a:t>
            </a:r>
            <a:r>
              <a:rPr lang="cs-CZ" sz="2400" dirty="0">
                <a:solidFill>
                  <a:srgbClr val="A9B7C6"/>
                </a:solidFill>
                <a:effectLst/>
                <a:latin typeface="+mn-lt"/>
              </a:rPr>
              <a:t>(() -&gt; {</a:t>
            </a:r>
            <a:br>
              <a:rPr lang="cs-CZ" sz="2400" dirty="0">
                <a:solidFill>
                  <a:srgbClr val="A9B7C6"/>
                </a:solidFill>
                <a:effectLst/>
                <a:latin typeface="+mn-lt"/>
              </a:rPr>
            </a:br>
            <a:r>
              <a:rPr lang="cs-CZ" sz="2400" dirty="0">
                <a:solidFill>
                  <a:srgbClr val="A9B7C6"/>
                </a:solidFill>
                <a:effectLst/>
                <a:latin typeface="+mn-lt"/>
              </a:rPr>
              <a:t>        </a:t>
            </a:r>
            <a:r>
              <a:rPr lang="cs-CZ" sz="2400" dirty="0" err="1">
                <a:solidFill>
                  <a:srgbClr val="A9B7C6"/>
                </a:solidFill>
                <a:effectLst/>
                <a:latin typeface="+mn-lt"/>
              </a:rPr>
              <a:t>System.</a:t>
            </a:r>
            <a:r>
              <a:rPr lang="cs-CZ" sz="2400" i="1" dirty="0" err="1">
                <a:solidFill>
                  <a:srgbClr val="9876AA"/>
                </a:solidFill>
                <a:effectLst/>
                <a:latin typeface="+mn-lt"/>
              </a:rPr>
              <a:t>out</a:t>
            </a:r>
            <a:r>
              <a:rPr lang="cs-CZ" sz="2400" dirty="0" err="1">
                <a:solidFill>
                  <a:srgbClr val="A9B7C6"/>
                </a:solidFill>
                <a:effectLst/>
                <a:latin typeface="+mn-lt"/>
              </a:rPr>
              <a:t>.println</a:t>
            </a:r>
            <a:r>
              <a:rPr lang="cs-CZ" sz="2400" dirty="0">
                <a:solidFill>
                  <a:srgbClr val="A9B7C6"/>
                </a:solidFill>
                <a:effectLst/>
                <a:latin typeface="+mn-lt"/>
              </a:rPr>
              <a:t>(</a:t>
            </a:r>
            <a:r>
              <a:rPr lang="cs-CZ" sz="2400" dirty="0">
                <a:solidFill>
                  <a:srgbClr val="6A8759"/>
                </a:solidFill>
                <a:effectLst/>
                <a:latin typeface="+mn-lt"/>
              </a:rPr>
              <a:t>"I </a:t>
            </a:r>
            <a:r>
              <a:rPr lang="cs-CZ" sz="2400" dirty="0" err="1">
                <a:solidFill>
                  <a:srgbClr val="6A8759"/>
                </a:solidFill>
                <a:effectLst/>
                <a:latin typeface="+mn-lt"/>
              </a:rPr>
              <a:t>am</a:t>
            </a:r>
            <a:r>
              <a:rPr lang="cs-CZ" sz="2400" dirty="0">
                <a:solidFill>
                  <a:srgbClr val="6A8759"/>
                </a:solidFill>
                <a:effectLst/>
                <a:latin typeface="+mn-lt"/>
              </a:rPr>
              <a:t> </a:t>
            </a:r>
            <a:r>
              <a:rPr lang="cs-CZ" sz="2400" dirty="0" err="1">
                <a:solidFill>
                  <a:srgbClr val="6A8759"/>
                </a:solidFill>
                <a:effectLst/>
                <a:latin typeface="+mn-lt"/>
              </a:rPr>
              <a:t>virtual</a:t>
            </a:r>
            <a:r>
              <a:rPr lang="cs-CZ" sz="2400" dirty="0">
                <a:solidFill>
                  <a:srgbClr val="6A8759"/>
                </a:solidFill>
                <a:effectLst/>
                <a:latin typeface="+mn-lt"/>
              </a:rPr>
              <a:t> and </a:t>
            </a:r>
            <a:r>
              <a:rPr lang="cs-CZ" sz="2400" dirty="0" err="1">
                <a:solidFill>
                  <a:srgbClr val="6A8759"/>
                </a:solidFill>
                <a:effectLst/>
                <a:latin typeface="+mn-lt"/>
              </a:rPr>
              <a:t>alive</a:t>
            </a:r>
            <a:r>
              <a:rPr lang="cs-CZ" sz="2400" dirty="0">
                <a:solidFill>
                  <a:srgbClr val="6A8759"/>
                </a:solidFill>
                <a:effectLst/>
                <a:latin typeface="+mn-lt"/>
              </a:rPr>
              <a:t>."</a:t>
            </a:r>
            <a:r>
              <a:rPr lang="cs-CZ" sz="2400" dirty="0">
                <a:solidFill>
                  <a:srgbClr val="A9B7C6"/>
                </a:solidFill>
                <a:effectLst/>
                <a:latin typeface="+mn-lt"/>
              </a:rPr>
              <a:t>)</a:t>
            </a:r>
            <a:r>
              <a:rPr lang="cs-CZ" sz="2400" dirty="0">
                <a:solidFill>
                  <a:srgbClr val="CC7832"/>
                </a:solidFill>
                <a:effectLst/>
                <a:latin typeface="+mn-lt"/>
              </a:rPr>
              <a:t>;</a:t>
            </a:r>
            <a:br>
              <a:rPr lang="cs-CZ" sz="2400" dirty="0">
                <a:solidFill>
                  <a:srgbClr val="CC7832"/>
                </a:solidFill>
                <a:effectLst/>
                <a:latin typeface="+mn-lt"/>
              </a:rPr>
            </a:br>
            <a:r>
              <a:rPr lang="cs-CZ" sz="2400" dirty="0">
                <a:solidFill>
                  <a:srgbClr val="CC7832"/>
                </a:solidFill>
                <a:effectLst/>
                <a:latin typeface="+mn-lt"/>
              </a:rPr>
              <a:t>    </a:t>
            </a:r>
            <a:r>
              <a:rPr lang="cs-CZ" sz="2400" dirty="0">
                <a:solidFill>
                  <a:srgbClr val="A9B7C6"/>
                </a:solidFill>
                <a:effectLst/>
                <a:latin typeface="+mn-lt"/>
              </a:rPr>
              <a:t>})</a:t>
            </a:r>
            <a:r>
              <a:rPr lang="cs-CZ" sz="2400" dirty="0">
                <a:solidFill>
                  <a:srgbClr val="CC7832"/>
                </a:solidFill>
                <a:effectLst/>
                <a:latin typeface="+mn-lt"/>
              </a:rPr>
              <a:t>;</a:t>
            </a:r>
            <a:br>
              <a:rPr lang="cs-CZ" sz="2400" dirty="0">
                <a:solidFill>
                  <a:srgbClr val="CC7832"/>
                </a:solidFill>
                <a:effectLst/>
                <a:latin typeface="+mn-lt"/>
              </a:rPr>
            </a:br>
            <a:r>
              <a:rPr lang="cs-CZ" sz="2400" dirty="0">
                <a:solidFill>
                  <a:srgbClr val="A9B7C6"/>
                </a:solidFill>
                <a:effectLst/>
                <a:latin typeface="+mn-lt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60366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07"/>
          <p:cNvSpPr txBox="1"/>
          <p:nvPr/>
        </p:nvSpPr>
        <p:spPr>
          <a:xfrm>
            <a:off x="598125" y="402300"/>
            <a:ext cx="57429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800" dirty="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rPr>
              <a:t>Advantages</a:t>
            </a:r>
            <a:endParaRPr sz="2800" dirty="0">
              <a:solidFill>
                <a:schemeClr val="dk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90B28E-3D7D-A23F-2995-36A01DA13FA2}"/>
              </a:ext>
            </a:extLst>
          </p:cNvPr>
          <p:cNvSpPr txBox="1"/>
          <p:nvPr/>
        </p:nvSpPr>
        <p:spPr>
          <a:xfrm>
            <a:off x="488122" y="1424378"/>
            <a:ext cx="81333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Lexend Medium" panose="020B0604020202020204" charset="-18"/>
              </a:rPr>
              <a:t>JVM schedules execution not the system</a:t>
            </a:r>
          </a:p>
          <a:p>
            <a:endParaRPr lang="en-US" sz="2400" dirty="0">
              <a:latin typeface="Lexend Medium" panose="020B0604020202020204" charset="-18"/>
            </a:endParaRPr>
          </a:p>
          <a:p>
            <a:r>
              <a:rPr lang="en-US" sz="2400" dirty="0">
                <a:latin typeface="Lexend Medium" panose="020B0604020202020204" charset="-18"/>
              </a:rPr>
              <a:t>less resources, faster context switching</a:t>
            </a:r>
          </a:p>
          <a:p>
            <a:endParaRPr lang="en-US" sz="2400" dirty="0">
              <a:latin typeface="Lexend Medium" panose="020B0604020202020204" charset="-18"/>
            </a:endParaRPr>
          </a:p>
          <a:p>
            <a:r>
              <a:rPr lang="en-US" sz="2400" dirty="0">
                <a:latin typeface="Lexend Medium" panose="020B0604020202020204" charset="-18"/>
              </a:rPr>
              <a:t>(almost) no blocking operations</a:t>
            </a:r>
          </a:p>
          <a:p>
            <a:endParaRPr lang="en-US" sz="2400" dirty="0">
              <a:latin typeface="Lexend Medium" panose="020B0604020202020204" charset="-18"/>
            </a:endParaRPr>
          </a:p>
          <a:p>
            <a:r>
              <a:rPr lang="en-US" sz="2400" dirty="0">
                <a:latin typeface="Lexend Medium" panose="020B0604020202020204" charset="-18"/>
              </a:rPr>
              <a:t>virtual threads vs reactive programming</a:t>
            </a:r>
            <a:endParaRPr lang="cs-CZ" sz="2400" dirty="0">
              <a:latin typeface="Lexend Medium" panose="020B0604020202020204" charset="-18"/>
            </a:endParaRPr>
          </a:p>
          <a:p>
            <a:endParaRPr lang="en-US" sz="2400" dirty="0">
              <a:latin typeface="Lexend Medium" panose="020B0604020202020204" charset="-18"/>
            </a:endParaRPr>
          </a:p>
          <a:p>
            <a:r>
              <a:rPr lang="en-US" sz="2400" dirty="0">
                <a:latin typeface="Lexend Medium" panose="020B0604020202020204" charset="-18"/>
              </a:rPr>
              <a:t>increased throughput</a:t>
            </a:r>
          </a:p>
        </p:txBody>
      </p:sp>
    </p:spTree>
    <p:extLst>
      <p:ext uri="{BB962C8B-B14F-4D97-AF65-F5344CB8AC3E}">
        <p14:creationId xmlns:p14="http://schemas.microsoft.com/office/powerpoint/2010/main" val="163154902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IKLUM">
  <a:themeElements>
    <a:clrScheme name="Simple Light">
      <a:dk1>
        <a:srgbClr val="001528"/>
      </a:dk1>
      <a:lt1>
        <a:srgbClr val="FFFFFF"/>
      </a:lt1>
      <a:dk2>
        <a:srgbClr val="00FFBE"/>
      </a:dk2>
      <a:lt2>
        <a:srgbClr val="0020BB"/>
      </a:lt2>
      <a:accent1>
        <a:srgbClr val="F0EFEC"/>
      </a:accent1>
      <a:accent2>
        <a:srgbClr val="6450FF"/>
      </a:accent2>
      <a:accent3>
        <a:srgbClr val="89FFE1"/>
      </a:accent3>
      <a:accent4>
        <a:srgbClr val="BFC0BF"/>
      </a:accent4>
      <a:accent5>
        <a:srgbClr val="CCC6FA"/>
      </a:accent5>
      <a:accent6>
        <a:srgbClr val="5B656F"/>
      </a:accent6>
      <a:hlink>
        <a:srgbClr val="0020B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IKLUM">
  <a:themeElements>
    <a:clrScheme name="Simple Light">
      <a:dk1>
        <a:srgbClr val="001528"/>
      </a:dk1>
      <a:lt1>
        <a:srgbClr val="FFFFFF"/>
      </a:lt1>
      <a:dk2>
        <a:srgbClr val="00FFBE"/>
      </a:dk2>
      <a:lt2>
        <a:srgbClr val="0020BB"/>
      </a:lt2>
      <a:accent1>
        <a:srgbClr val="F0EFEC"/>
      </a:accent1>
      <a:accent2>
        <a:srgbClr val="6450FF"/>
      </a:accent2>
      <a:accent3>
        <a:srgbClr val="89FFE1"/>
      </a:accent3>
      <a:accent4>
        <a:srgbClr val="BFC0BF"/>
      </a:accent4>
      <a:accent5>
        <a:srgbClr val="CCC6FA"/>
      </a:accent5>
      <a:accent6>
        <a:srgbClr val="5B656F"/>
      </a:accent6>
      <a:hlink>
        <a:srgbClr val="0020B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12412</TotalTime>
  <Words>820</Words>
  <Application>Microsoft Office PowerPoint</Application>
  <PresentationFormat>On-screen Show (16:9)</PresentationFormat>
  <Paragraphs>110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31" baseType="lpstr">
      <vt:lpstr>Lexend Medium</vt:lpstr>
      <vt:lpstr>IBM Plex Sans</vt:lpstr>
      <vt:lpstr>Montserrat</vt:lpstr>
      <vt:lpstr>Lexend</vt:lpstr>
      <vt:lpstr>Roboto</vt:lpstr>
      <vt:lpstr>Arial</vt:lpstr>
      <vt:lpstr>Monaco</vt:lpstr>
      <vt:lpstr>Lexend SemiBold</vt:lpstr>
      <vt:lpstr>Calibri</vt:lpstr>
      <vt:lpstr>Lexend Light</vt:lpstr>
      <vt:lpstr>Simple Light</vt:lpstr>
      <vt:lpstr>Simple Light</vt:lpstr>
      <vt:lpstr>CIKLUM</vt:lpstr>
      <vt:lpstr>CIKLUM</vt:lpstr>
      <vt:lpstr>Java Virtual Threads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Virtual Threads</dc:title>
  <cp:lastModifiedBy>Jacko Róbert</cp:lastModifiedBy>
  <cp:revision>12</cp:revision>
  <dcterms:modified xsi:type="dcterms:W3CDTF">2023-05-23T12:37:27Z</dcterms:modified>
</cp:coreProperties>
</file>